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sldIdLst>
    <p:sldId id="256" r:id="rId2"/>
    <p:sldId id="257" r:id="rId3"/>
    <p:sldId id="258" r:id="rId4"/>
    <p:sldId id="259" r:id="rId5"/>
    <p:sldId id="261" r:id="rId6"/>
    <p:sldId id="263" r:id="rId7"/>
    <p:sldId id="264"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80" autoAdjust="0"/>
    <p:restoredTop sz="45497" autoAdjust="0"/>
  </p:normalViewPr>
  <p:slideViewPr>
    <p:cSldViewPr snapToGrid="0">
      <p:cViewPr varScale="1">
        <p:scale>
          <a:sx n="48" d="100"/>
          <a:sy n="48" d="100"/>
        </p:scale>
        <p:origin x="3180" y="54"/>
      </p:cViewPr>
      <p:guideLst/>
    </p:cSldViewPr>
  </p:slideViewPr>
  <p:notesTextViewPr>
    <p:cViewPr>
      <p:scale>
        <a:sx n="3" d="2"/>
        <a:sy n="3" d="2"/>
      </p:scale>
      <p:origin x="0" y="-2592"/>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yan Harris" userId="613776efb37b52b0" providerId="LiveId" clId="{2D17892E-60F0-4FAB-8F22-E02D9B4E29A7}"/>
    <pc:docChg chg="undo redo custSel modSld">
      <pc:chgData name="Ryan Harris" userId="613776efb37b52b0" providerId="LiveId" clId="{2D17892E-60F0-4FAB-8F22-E02D9B4E29A7}" dt="2023-02-03T10:25:51.747" v="3846" actId="20577"/>
      <pc:docMkLst>
        <pc:docMk/>
      </pc:docMkLst>
      <pc:sldChg chg="modNotesTx">
        <pc:chgData name="Ryan Harris" userId="613776efb37b52b0" providerId="LiveId" clId="{2D17892E-60F0-4FAB-8F22-E02D9B4E29A7}" dt="2023-02-02T22:24:59.464" v="3747" actId="313"/>
        <pc:sldMkLst>
          <pc:docMk/>
          <pc:sldMk cId="3838256944" sldId="256"/>
        </pc:sldMkLst>
      </pc:sldChg>
      <pc:sldChg chg="modSp modAnim modNotesTx">
        <pc:chgData name="Ryan Harris" userId="613776efb37b52b0" providerId="LiveId" clId="{2D17892E-60F0-4FAB-8F22-E02D9B4E29A7}" dt="2023-02-02T22:25:03.262" v="3748" actId="313"/>
        <pc:sldMkLst>
          <pc:docMk/>
          <pc:sldMk cId="4181265006" sldId="257"/>
        </pc:sldMkLst>
        <pc:spChg chg="mod">
          <ac:chgData name="Ryan Harris" userId="613776efb37b52b0" providerId="LiveId" clId="{2D17892E-60F0-4FAB-8F22-E02D9B4E29A7}" dt="2023-02-02T21:36:44.658" v="3593" actId="20577"/>
          <ac:spMkLst>
            <pc:docMk/>
            <pc:sldMk cId="4181265006" sldId="257"/>
            <ac:spMk id="3" creationId="{F7DCB1F9-93C6-1DD0-2EDB-CFD98AAF8933}"/>
          </ac:spMkLst>
        </pc:spChg>
      </pc:sldChg>
      <pc:sldChg chg="modAnim modNotesTx">
        <pc:chgData name="Ryan Harris" userId="613776efb37b52b0" providerId="LiveId" clId="{2D17892E-60F0-4FAB-8F22-E02D9B4E29A7}" dt="2023-02-02T22:25:04.721" v="3749" actId="313"/>
        <pc:sldMkLst>
          <pc:docMk/>
          <pc:sldMk cId="1938690710" sldId="258"/>
        </pc:sldMkLst>
      </pc:sldChg>
      <pc:sldChg chg="addSp delSp modSp mod modAnim modNotesTx">
        <pc:chgData name="Ryan Harris" userId="613776efb37b52b0" providerId="LiveId" clId="{2D17892E-60F0-4FAB-8F22-E02D9B4E29A7}" dt="2023-02-03T10:25:51.747" v="3846" actId="20577"/>
        <pc:sldMkLst>
          <pc:docMk/>
          <pc:sldMk cId="1111178363" sldId="259"/>
        </pc:sldMkLst>
        <pc:spChg chg="mod">
          <ac:chgData name="Ryan Harris" userId="613776efb37b52b0" providerId="LiveId" clId="{2D17892E-60F0-4FAB-8F22-E02D9B4E29A7}" dt="2023-01-31T18:50:45.841" v="2601" actId="14100"/>
          <ac:spMkLst>
            <pc:docMk/>
            <pc:sldMk cId="1111178363" sldId="259"/>
            <ac:spMk id="3" creationId="{C28B9424-A044-D43D-5ADF-6EDA3E5B6D59}"/>
          </ac:spMkLst>
        </pc:spChg>
        <pc:spChg chg="mod">
          <ac:chgData name="Ryan Harris" userId="613776efb37b52b0" providerId="LiveId" clId="{2D17892E-60F0-4FAB-8F22-E02D9B4E29A7}" dt="2023-01-31T19:07:31.964" v="2704" actId="1076"/>
          <ac:spMkLst>
            <pc:docMk/>
            <pc:sldMk cId="1111178363" sldId="259"/>
            <ac:spMk id="4" creationId="{690F99D3-0375-4641-19C9-19F832DF5F60}"/>
          </ac:spMkLst>
        </pc:spChg>
        <pc:spChg chg="del mod">
          <ac:chgData name="Ryan Harris" userId="613776efb37b52b0" providerId="LiveId" clId="{2D17892E-60F0-4FAB-8F22-E02D9B4E29A7}" dt="2023-01-31T19:06:28.167" v="2698" actId="478"/>
          <ac:spMkLst>
            <pc:docMk/>
            <pc:sldMk cId="1111178363" sldId="259"/>
            <ac:spMk id="8" creationId="{2208BCF0-F462-751D-9D67-6A646628C1A1}"/>
          </ac:spMkLst>
        </pc:spChg>
        <pc:spChg chg="del">
          <ac:chgData name="Ryan Harris" userId="613776efb37b52b0" providerId="LiveId" clId="{2D17892E-60F0-4FAB-8F22-E02D9B4E29A7}" dt="2023-01-31T18:36:44.820" v="2517" actId="21"/>
          <ac:spMkLst>
            <pc:docMk/>
            <pc:sldMk cId="1111178363" sldId="259"/>
            <ac:spMk id="9" creationId="{D4770D1F-93C5-D66C-0A47-C498EEC40C03}"/>
          </ac:spMkLst>
        </pc:spChg>
        <pc:spChg chg="del">
          <ac:chgData name="Ryan Harris" userId="613776efb37b52b0" providerId="LiveId" clId="{2D17892E-60F0-4FAB-8F22-E02D9B4E29A7}" dt="2023-01-31T18:36:44.820" v="2517" actId="21"/>
          <ac:spMkLst>
            <pc:docMk/>
            <pc:sldMk cId="1111178363" sldId="259"/>
            <ac:spMk id="10" creationId="{C3040D92-7951-703E-8430-EC51E6025E4E}"/>
          </ac:spMkLst>
        </pc:spChg>
        <pc:spChg chg="add mod">
          <ac:chgData name="Ryan Harris" userId="613776efb37b52b0" providerId="LiveId" clId="{2D17892E-60F0-4FAB-8F22-E02D9B4E29A7}" dt="2023-01-31T19:07:37.076" v="2705" actId="14100"/>
          <ac:spMkLst>
            <pc:docMk/>
            <pc:sldMk cId="1111178363" sldId="259"/>
            <ac:spMk id="11" creationId="{C154CC15-91E9-2DA2-C4BA-7D705F878DFB}"/>
          </ac:spMkLst>
        </pc:spChg>
        <pc:picChg chg="add mod">
          <ac:chgData name="Ryan Harris" userId="613776efb37b52b0" providerId="LiveId" clId="{2D17892E-60F0-4FAB-8F22-E02D9B4E29A7}" dt="2023-01-31T18:38:49.554" v="2535" actId="1076"/>
          <ac:picMkLst>
            <pc:docMk/>
            <pc:sldMk cId="1111178363" sldId="259"/>
            <ac:picMk id="6" creationId="{248D324F-B10F-9B36-9929-653A6071E59E}"/>
          </ac:picMkLst>
        </pc:picChg>
      </pc:sldChg>
      <pc:sldChg chg="addSp delSp modSp mod modNotesTx">
        <pc:chgData name="Ryan Harris" userId="613776efb37b52b0" providerId="LiveId" clId="{2D17892E-60F0-4FAB-8F22-E02D9B4E29A7}" dt="2023-02-02T22:23:32.485" v="3731" actId="20577"/>
        <pc:sldMkLst>
          <pc:docMk/>
          <pc:sldMk cId="533794015" sldId="261"/>
        </pc:sldMkLst>
        <pc:spChg chg="del mod">
          <ac:chgData name="Ryan Harris" userId="613776efb37b52b0" providerId="LiveId" clId="{2D17892E-60F0-4FAB-8F22-E02D9B4E29A7}" dt="2023-01-31T18:45:19.373" v="2565" actId="21"/>
          <ac:spMkLst>
            <pc:docMk/>
            <pc:sldMk cId="533794015" sldId="261"/>
            <ac:spMk id="2" creationId="{1C5DAB66-F3A0-F8A1-994E-53817A18815B}"/>
          </ac:spMkLst>
        </pc:spChg>
        <pc:spChg chg="del mod">
          <ac:chgData name="Ryan Harris" userId="613776efb37b52b0" providerId="LiveId" clId="{2D17892E-60F0-4FAB-8F22-E02D9B4E29A7}" dt="2023-01-31T18:45:19.373" v="2565" actId="21"/>
          <ac:spMkLst>
            <pc:docMk/>
            <pc:sldMk cId="533794015" sldId="261"/>
            <ac:spMk id="3" creationId="{30974667-F03D-ECED-FFFC-922E2210EDD7}"/>
          </ac:spMkLst>
        </pc:spChg>
        <pc:spChg chg="add mod topLvl">
          <ac:chgData name="Ryan Harris" userId="613776efb37b52b0" providerId="LiveId" clId="{2D17892E-60F0-4FAB-8F22-E02D9B4E29A7}" dt="2023-01-31T18:48:33.735" v="2593" actId="165"/>
          <ac:spMkLst>
            <pc:docMk/>
            <pc:sldMk cId="533794015" sldId="261"/>
            <ac:spMk id="4" creationId="{848AE054-DB6C-50B6-111C-7386C62D02BA}"/>
          </ac:spMkLst>
        </pc:spChg>
        <pc:spChg chg="add mod topLvl">
          <ac:chgData name="Ryan Harris" userId="613776efb37b52b0" providerId="LiveId" clId="{2D17892E-60F0-4FAB-8F22-E02D9B4E29A7}" dt="2023-01-31T18:48:33.735" v="2593" actId="165"/>
          <ac:spMkLst>
            <pc:docMk/>
            <pc:sldMk cId="533794015" sldId="261"/>
            <ac:spMk id="5" creationId="{2968CE63-E34B-09D3-466D-D9EE80FC76C3}"/>
          </ac:spMkLst>
        </pc:spChg>
        <pc:spChg chg="del mod">
          <ac:chgData name="Ryan Harris" userId="613776efb37b52b0" providerId="LiveId" clId="{2D17892E-60F0-4FAB-8F22-E02D9B4E29A7}" dt="2023-01-31T18:45:19.373" v="2565" actId="21"/>
          <ac:spMkLst>
            <pc:docMk/>
            <pc:sldMk cId="533794015" sldId="261"/>
            <ac:spMk id="6" creationId="{DE7B4B9C-A7EA-CC25-023F-43F3E4436530}"/>
          </ac:spMkLst>
        </pc:spChg>
        <pc:spChg chg="mod topLvl">
          <ac:chgData name="Ryan Harris" userId="613776efb37b52b0" providerId="LiveId" clId="{2D17892E-60F0-4FAB-8F22-E02D9B4E29A7}" dt="2023-01-31T18:49:23.568" v="2596" actId="1076"/>
          <ac:spMkLst>
            <pc:docMk/>
            <pc:sldMk cId="533794015" sldId="261"/>
            <ac:spMk id="7" creationId="{258716BB-D1BA-94A2-EA81-3EABE3F11880}"/>
          </ac:spMkLst>
        </pc:spChg>
        <pc:spChg chg="mod topLvl">
          <ac:chgData name="Ryan Harris" userId="613776efb37b52b0" providerId="LiveId" clId="{2D17892E-60F0-4FAB-8F22-E02D9B4E29A7}" dt="2023-01-31T18:48:33.735" v="2593" actId="165"/>
          <ac:spMkLst>
            <pc:docMk/>
            <pc:sldMk cId="533794015" sldId="261"/>
            <ac:spMk id="8" creationId="{FA6069B1-DF63-4F55-C0B9-99F7677240CC}"/>
          </ac:spMkLst>
        </pc:spChg>
        <pc:spChg chg="add del mod">
          <ac:chgData name="Ryan Harris" userId="613776efb37b52b0" providerId="LiveId" clId="{2D17892E-60F0-4FAB-8F22-E02D9B4E29A7}" dt="2023-01-31T18:45:48.181" v="2568" actId="478"/>
          <ac:spMkLst>
            <pc:docMk/>
            <pc:sldMk cId="533794015" sldId="261"/>
            <ac:spMk id="13" creationId="{2F1D0DB4-08BC-EFBF-279F-CEF600EC7FF6}"/>
          </ac:spMkLst>
        </pc:spChg>
        <pc:spChg chg="add del mod">
          <ac:chgData name="Ryan Harris" userId="613776efb37b52b0" providerId="LiveId" clId="{2D17892E-60F0-4FAB-8F22-E02D9B4E29A7}" dt="2023-01-31T18:45:55.116" v="2569" actId="478"/>
          <ac:spMkLst>
            <pc:docMk/>
            <pc:sldMk cId="533794015" sldId="261"/>
            <ac:spMk id="15" creationId="{77584959-4D51-F65E-1604-0D1C3318C622}"/>
          </ac:spMkLst>
        </pc:spChg>
        <pc:spChg chg="add mod topLvl">
          <ac:chgData name="Ryan Harris" userId="613776efb37b52b0" providerId="LiveId" clId="{2D17892E-60F0-4FAB-8F22-E02D9B4E29A7}" dt="2023-01-31T18:48:33.735" v="2593" actId="165"/>
          <ac:spMkLst>
            <pc:docMk/>
            <pc:sldMk cId="533794015" sldId="261"/>
            <ac:spMk id="16" creationId="{C254CF12-CE71-7457-901B-ACBA430D8EE9}"/>
          </ac:spMkLst>
        </pc:spChg>
        <pc:spChg chg="add mod topLvl">
          <ac:chgData name="Ryan Harris" userId="613776efb37b52b0" providerId="LiveId" clId="{2D17892E-60F0-4FAB-8F22-E02D9B4E29A7}" dt="2023-01-31T18:48:46.371" v="2594" actId="1076"/>
          <ac:spMkLst>
            <pc:docMk/>
            <pc:sldMk cId="533794015" sldId="261"/>
            <ac:spMk id="17" creationId="{8C6027A1-F4C3-7E5A-BC81-DB534921B306}"/>
          </ac:spMkLst>
        </pc:spChg>
        <pc:spChg chg="add mod topLvl">
          <ac:chgData name="Ryan Harris" userId="613776efb37b52b0" providerId="LiveId" clId="{2D17892E-60F0-4FAB-8F22-E02D9B4E29A7}" dt="2023-01-31T18:49:38.240" v="2597" actId="1076"/>
          <ac:spMkLst>
            <pc:docMk/>
            <pc:sldMk cId="533794015" sldId="261"/>
            <ac:spMk id="18" creationId="{16E1DD4C-EE6D-4DD0-CE1A-B39719670A24}"/>
          </ac:spMkLst>
        </pc:spChg>
        <pc:grpChg chg="add mod">
          <ac:chgData name="Ryan Harris" userId="613776efb37b52b0" providerId="LiveId" clId="{2D17892E-60F0-4FAB-8F22-E02D9B4E29A7}" dt="2023-01-31T18:41:56.596" v="2547" actId="164"/>
          <ac:grpSpMkLst>
            <pc:docMk/>
            <pc:sldMk cId="533794015" sldId="261"/>
            <ac:grpSpMk id="9" creationId="{04462A64-CB78-2B7F-25F7-087FB4E296FD}"/>
          </ac:grpSpMkLst>
        </pc:grpChg>
        <pc:grpChg chg="add del mod">
          <ac:chgData name="Ryan Harris" userId="613776efb37b52b0" providerId="LiveId" clId="{2D17892E-60F0-4FAB-8F22-E02D9B4E29A7}" dt="2023-01-31T18:48:33.735" v="2593" actId="165"/>
          <ac:grpSpMkLst>
            <pc:docMk/>
            <pc:sldMk cId="533794015" sldId="261"/>
            <ac:grpSpMk id="10" creationId="{D06E69DF-B25D-5818-8442-2C4D14B15722}"/>
          </ac:grpSpMkLst>
        </pc:grpChg>
        <pc:grpChg chg="add del mod">
          <ac:chgData name="Ryan Harris" userId="613776efb37b52b0" providerId="LiveId" clId="{2D17892E-60F0-4FAB-8F22-E02D9B4E29A7}" dt="2023-01-31T18:48:33.735" v="2593" actId="165"/>
          <ac:grpSpMkLst>
            <pc:docMk/>
            <pc:sldMk cId="533794015" sldId="261"/>
            <ac:grpSpMk id="11" creationId="{8522C1B7-34CA-A4FD-ED94-5C7917D6E4DE}"/>
          </ac:grpSpMkLst>
        </pc:grpChg>
        <pc:grpChg chg="add del mod">
          <ac:chgData name="Ryan Harris" userId="613776efb37b52b0" providerId="LiveId" clId="{2D17892E-60F0-4FAB-8F22-E02D9B4E29A7}" dt="2023-01-31T18:48:33.735" v="2593" actId="165"/>
          <ac:grpSpMkLst>
            <pc:docMk/>
            <pc:sldMk cId="533794015" sldId="261"/>
            <ac:grpSpMk id="19" creationId="{F4E8F7A4-9B97-4127-1194-5512888A1798}"/>
          </ac:grpSpMkLst>
        </pc:grpChg>
      </pc:sldChg>
      <pc:sldChg chg="modSp mod modAnim">
        <pc:chgData name="Ryan Harris" userId="613776efb37b52b0" providerId="LiveId" clId="{2D17892E-60F0-4FAB-8F22-E02D9B4E29A7}" dt="2023-02-02T23:03:48.648" v="3812" actId="14100"/>
        <pc:sldMkLst>
          <pc:docMk/>
          <pc:sldMk cId="3919098274" sldId="263"/>
        </pc:sldMkLst>
        <pc:spChg chg="mod">
          <ac:chgData name="Ryan Harris" userId="613776efb37b52b0" providerId="LiveId" clId="{2D17892E-60F0-4FAB-8F22-E02D9B4E29A7}" dt="2023-02-02T23:03:48.648" v="3812" actId="14100"/>
          <ac:spMkLst>
            <pc:docMk/>
            <pc:sldMk cId="3919098274" sldId="263"/>
            <ac:spMk id="5" creationId="{87714BBA-DBA9-EED6-A28A-6FC4E11F0EB1}"/>
          </ac:spMkLst>
        </pc:spChg>
      </pc:sldChg>
    </pc:docChg>
  </pc:docChgLst>
  <pc:docChgLst>
    <pc:chgData name="Ryan Harris" userId="613776efb37b52b0" providerId="LiveId" clId="{8CA698B2-50FE-40CD-913A-0FB0C5D50711}"/>
    <pc:docChg chg="undo custSel addSld modSld">
      <pc:chgData name="Ryan Harris" userId="613776efb37b52b0" providerId="LiveId" clId="{8CA698B2-50FE-40CD-913A-0FB0C5D50711}" dt="2023-02-01T18:29:37.567" v="8823"/>
      <pc:docMkLst>
        <pc:docMk/>
      </pc:docMkLst>
      <pc:sldChg chg="modNotesTx">
        <pc:chgData name="Ryan Harris" userId="613776efb37b52b0" providerId="LiveId" clId="{8CA698B2-50FE-40CD-913A-0FB0C5D50711}" dt="2023-02-01T16:14:45.059" v="353" actId="6549"/>
        <pc:sldMkLst>
          <pc:docMk/>
          <pc:sldMk cId="3838256944" sldId="256"/>
        </pc:sldMkLst>
      </pc:sldChg>
      <pc:sldChg chg="modNotesTx">
        <pc:chgData name="Ryan Harris" userId="613776efb37b52b0" providerId="LiveId" clId="{8CA698B2-50FE-40CD-913A-0FB0C5D50711}" dt="2023-02-01T16:18:51.790" v="618" actId="6549"/>
        <pc:sldMkLst>
          <pc:docMk/>
          <pc:sldMk cId="4181265006" sldId="257"/>
        </pc:sldMkLst>
      </pc:sldChg>
      <pc:sldChg chg="modSp modNotesTx">
        <pc:chgData name="Ryan Harris" userId="613776efb37b52b0" providerId="LiveId" clId="{8CA698B2-50FE-40CD-913A-0FB0C5D50711}" dt="2023-02-01T16:31:57.750" v="1216" actId="20577"/>
        <pc:sldMkLst>
          <pc:docMk/>
          <pc:sldMk cId="1938690710" sldId="258"/>
        </pc:sldMkLst>
        <pc:spChg chg="mod">
          <ac:chgData name="Ryan Harris" userId="613776efb37b52b0" providerId="LiveId" clId="{8CA698B2-50FE-40CD-913A-0FB0C5D50711}" dt="2023-02-01T16:24:54.207" v="837" actId="20577"/>
          <ac:spMkLst>
            <pc:docMk/>
            <pc:sldMk cId="1938690710" sldId="258"/>
            <ac:spMk id="3" creationId="{E7DEFB72-0C20-C8D8-BC8C-C612829A7E32}"/>
          </ac:spMkLst>
        </pc:spChg>
      </pc:sldChg>
      <pc:sldChg chg="addSp modSp mod modAnim modNotesTx">
        <pc:chgData name="Ryan Harris" userId="613776efb37b52b0" providerId="LiveId" clId="{8CA698B2-50FE-40CD-913A-0FB0C5D50711}" dt="2023-02-01T18:29:37.567" v="8823"/>
        <pc:sldMkLst>
          <pc:docMk/>
          <pc:sldMk cId="1111178363" sldId="259"/>
        </pc:sldMkLst>
        <pc:picChg chg="add mod modCrop">
          <ac:chgData name="Ryan Harris" userId="613776efb37b52b0" providerId="LiveId" clId="{8CA698B2-50FE-40CD-913A-0FB0C5D50711}" dt="2023-02-01T16:51:14.922" v="1840" actId="1076"/>
          <ac:picMkLst>
            <pc:docMk/>
            <pc:sldMk cId="1111178363" sldId="259"/>
            <ac:picMk id="7" creationId="{AEAC27AB-C8BB-517D-8485-3F60E90018BE}"/>
          </ac:picMkLst>
        </pc:picChg>
      </pc:sldChg>
      <pc:sldChg chg="modSp mod modAnim modNotesTx">
        <pc:chgData name="Ryan Harris" userId="613776efb37b52b0" providerId="LiveId" clId="{8CA698B2-50FE-40CD-913A-0FB0C5D50711}" dt="2023-02-01T18:28:39.798" v="8822"/>
        <pc:sldMkLst>
          <pc:docMk/>
          <pc:sldMk cId="533794015" sldId="261"/>
        </pc:sldMkLst>
        <pc:spChg chg="mod">
          <ac:chgData name="Ryan Harris" userId="613776efb37b52b0" providerId="LiveId" clId="{8CA698B2-50FE-40CD-913A-0FB0C5D50711}" dt="2023-02-01T17:13:50.052" v="3229" actId="20577"/>
          <ac:spMkLst>
            <pc:docMk/>
            <pc:sldMk cId="533794015" sldId="261"/>
            <ac:spMk id="4" creationId="{848AE054-DB6C-50B6-111C-7386C62D02BA}"/>
          </ac:spMkLst>
        </pc:spChg>
        <pc:spChg chg="mod">
          <ac:chgData name="Ryan Harris" userId="613776efb37b52b0" providerId="LiveId" clId="{8CA698B2-50FE-40CD-913A-0FB0C5D50711}" dt="2023-02-01T17:14:02.372" v="3243" actId="20577"/>
          <ac:spMkLst>
            <pc:docMk/>
            <pc:sldMk cId="533794015" sldId="261"/>
            <ac:spMk id="7" creationId="{258716BB-D1BA-94A2-EA81-3EABE3F11880}"/>
          </ac:spMkLst>
        </pc:spChg>
        <pc:spChg chg="mod">
          <ac:chgData name="Ryan Harris" userId="613776efb37b52b0" providerId="LiveId" clId="{8CA698B2-50FE-40CD-913A-0FB0C5D50711}" dt="2023-02-01T17:15:49.623" v="3284" actId="14100"/>
          <ac:spMkLst>
            <pc:docMk/>
            <pc:sldMk cId="533794015" sldId="261"/>
            <ac:spMk id="18" creationId="{16E1DD4C-EE6D-4DD0-CE1A-B39719670A24}"/>
          </ac:spMkLst>
        </pc:spChg>
      </pc:sldChg>
      <pc:sldChg chg="modSp mod modAnim modNotesTx">
        <pc:chgData name="Ryan Harris" userId="613776efb37b52b0" providerId="LiveId" clId="{8CA698B2-50FE-40CD-913A-0FB0C5D50711}" dt="2023-02-01T18:22:13.519" v="8815"/>
        <pc:sldMkLst>
          <pc:docMk/>
          <pc:sldMk cId="3919098274" sldId="263"/>
        </pc:sldMkLst>
        <pc:spChg chg="mod">
          <ac:chgData name="Ryan Harris" userId="613776efb37b52b0" providerId="LiveId" clId="{8CA698B2-50FE-40CD-913A-0FB0C5D50711}" dt="2023-02-01T17:33:47.100" v="5735" actId="20577"/>
          <ac:spMkLst>
            <pc:docMk/>
            <pc:sldMk cId="3919098274" sldId="263"/>
            <ac:spMk id="2" creationId="{8011DD46-BE7B-F6E6-A235-88387F8F5D58}"/>
          </ac:spMkLst>
        </pc:spChg>
        <pc:spChg chg="mod">
          <ac:chgData name="Ryan Harris" userId="613776efb37b52b0" providerId="LiveId" clId="{8CA698B2-50FE-40CD-913A-0FB0C5D50711}" dt="2023-02-01T18:21:43.559" v="8813" actId="20577"/>
          <ac:spMkLst>
            <pc:docMk/>
            <pc:sldMk cId="3919098274" sldId="263"/>
            <ac:spMk id="3" creationId="{7BBDA1D0-4C61-5610-B583-1632511D9043}"/>
          </ac:spMkLst>
        </pc:spChg>
        <pc:spChg chg="mod">
          <ac:chgData name="Ryan Harris" userId="613776efb37b52b0" providerId="LiveId" clId="{8CA698B2-50FE-40CD-913A-0FB0C5D50711}" dt="2023-02-01T15:30:40.414" v="269" actId="1076"/>
          <ac:spMkLst>
            <pc:docMk/>
            <pc:sldMk cId="3919098274" sldId="263"/>
            <ac:spMk id="5" creationId="{87714BBA-DBA9-EED6-A28A-6FC4E11F0EB1}"/>
          </ac:spMkLst>
        </pc:spChg>
      </pc:sldChg>
      <pc:sldChg chg="addSp delSp modSp new mod modClrScheme chgLayout">
        <pc:chgData name="Ryan Harris" userId="613776efb37b52b0" providerId="LiveId" clId="{8CA698B2-50FE-40CD-913A-0FB0C5D50711}" dt="2023-02-01T17:55:38.649" v="8418" actId="478"/>
        <pc:sldMkLst>
          <pc:docMk/>
          <pc:sldMk cId="324151297" sldId="264"/>
        </pc:sldMkLst>
        <pc:spChg chg="del mod ord">
          <ac:chgData name="Ryan Harris" userId="613776efb37b52b0" providerId="LiveId" clId="{8CA698B2-50FE-40CD-913A-0FB0C5D50711}" dt="2023-02-01T17:54:38.634" v="8394" actId="700"/>
          <ac:spMkLst>
            <pc:docMk/>
            <pc:sldMk cId="324151297" sldId="264"/>
            <ac:spMk id="2" creationId="{350E1AD5-2137-DC11-8592-627C265FA11E}"/>
          </ac:spMkLst>
        </pc:spChg>
        <pc:spChg chg="del mod ord">
          <ac:chgData name="Ryan Harris" userId="613776efb37b52b0" providerId="LiveId" clId="{8CA698B2-50FE-40CD-913A-0FB0C5D50711}" dt="2023-02-01T17:54:38.634" v="8394" actId="700"/>
          <ac:spMkLst>
            <pc:docMk/>
            <pc:sldMk cId="324151297" sldId="264"/>
            <ac:spMk id="3" creationId="{C1E3DDE8-8E88-1348-F5E0-42742D929814}"/>
          </ac:spMkLst>
        </pc:spChg>
        <pc:spChg chg="add mod ord">
          <ac:chgData name="Ryan Harris" userId="613776efb37b52b0" providerId="LiveId" clId="{8CA698B2-50FE-40CD-913A-0FB0C5D50711}" dt="2023-02-01T17:55:26.453" v="8417" actId="12789"/>
          <ac:spMkLst>
            <pc:docMk/>
            <pc:sldMk cId="324151297" sldId="264"/>
            <ac:spMk id="4" creationId="{E31CAEB0-2F31-02B5-C26D-6BE78FBE04C7}"/>
          </ac:spMkLst>
        </pc:spChg>
        <pc:spChg chg="add del mod ord">
          <ac:chgData name="Ryan Harris" userId="613776efb37b52b0" providerId="LiveId" clId="{8CA698B2-50FE-40CD-913A-0FB0C5D50711}" dt="2023-02-01T17:55:38.649" v="8418" actId="478"/>
          <ac:spMkLst>
            <pc:docMk/>
            <pc:sldMk cId="324151297" sldId="264"/>
            <ac:spMk id="5" creationId="{EFEA916B-99B0-C061-338B-BE7E948CFCE5}"/>
          </ac:spMkLst>
        </pc:spChg>
      </pc:sldChg>
    </pc:docChg>
  </pc:docChgLst>
</pc:chgInfo>
</file>

<file path=ppt/media/image1.jpe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63DE51-0E83-4364-9595-67F8AC1A0EE3}" type="datetimeFigureOut">
              <a:rPr lang="en-GB" smtClean="0"/>
              <a:t>03/02/2023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9E586C-6439-47AB-8A68-1FA1E6A322D3}" type="slidenum">
              <a:rPr lang="en-GB" smtClean="0"/>
              <a:t>‹#›</a:t>
            </a:fld>
            <a:endParaRPr lang="en-GB"/>
          </a:p>
        </p:txBody>
      </p:sp>
    </p:spTree>
    <p:extLst>
      <p:ext uri="{BB962C8B-B14F-4D97-AF65-F5344CB8AC3E}">
        <p14:creationId xmlns:p14="http://schemas.microsoft.com/office/powerpoint/2010/main" val="9735708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My research project is to help improve the communication between neurotypical employer and neurodivergent employee in regards to task management.</a:t>
            </a:r>
          </a:p>
          <a:p>
            <a:r>
              <a:rPr lang="en-GB" dirty="0"/>
              <a:t>What do I mean by task management?</a:t>
            </a:r>
          </a:p>
          <a:p>
            <a:r>
              <a:rPr lang="en-GB" dirty="0"/>
              <a:t>Well, for someone with Autism, it can be very difficult to manage tasks, especially if you don’t fully understand them.</a:t>
            </a:r>
          </a:p>
          <a:p>
            <a:r>
              <a:rPr lang="en-GB" dirty="0"/>
              <a:t>This can lead to a whole bunch of problems which I will expand upon through the slides.</a:t>
            </a:r>
          </a:p>
        </p:txBody>
      </p:sp>
      <p:sp>
        <p:nvSpPr>
          <p:cNvPr id="4" name="Slide Number Placeholder 3"/>
          <p:cNvSpPr>
            <a:spLocks noGrp="1"/>
          </p:cNvSpPr>
          <p:nvPr>
            <p:ph type="sldNum" sz="quarter" idx="5"/>
          </p:nvPr>
        </p:nvSpPr>
        <p:spPr/>
        <p:txBody>
          <a:bodyPr/>
          <a:lstStyle/>
          <a:p>
            <a:fld id="{B49E586C-6439-47AB-8A68-1FA1E6A322D3}" type="slidenum">
              <a:rPr lang="en-GB" smtClean="0"/>
              <a:t>1</a:t>
            </a:fld>
            <a:endParaRPr lang="en-GB"/>
          </a:p>
        </p:txBody>
      </p:sp>
    </p:spTree>
    <p:extLst>
      <p:ext uri="{BB962C8B-B14F-4D97-AF65-F5344CB8AC3E}">
        <p14:creationId xmlns:p14="http://schemas.microsoft.com/office/powerpoint/2010/main" val="1309476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problem I am looking at is the difficulties neurotypical and neurodivergent people have when communicating with each other.</a:t>
            </a:r>
          </a:p>
          <a:p>
            <a:endParaRPr lang="en-GB" dirty="0"/>
          </a:p>
          <a:p>
            <a:r>
              <a:rPr lang="en-GB" dirty="0"/>
              <a:t>I will be focusing mainly on Autism Spectrum Disorder as it is the neurodivergent difference that I am most familiar with and know the greatest about. However, I am not limiting it to just that and where possible I will include other neurodivergent differences.</a:t>
            </a:r>
          </a:p>
          <a:p>
            <a:endParaRPr lang="en-GB" dirty="0"/>
          </a:p>
          <a:p>
            <a:r>
              <a:rPr lang="en-GB" dirty="0"/>
              <a:t>As an aside, I am calling them neurodivergent differences rather than disabilities, difficulties or disadvantages as I feel that these words are too negative and don’t portray any neurodivergent difference in the most appropriate way.</a:t>
            </a:r>
          </a:p>
          <a:p>
            <a:endParaRPr lang="en-GB" dirty="0"/>
          </a:p>
          <a:p>
            <a:r>
              <a:rPr lang="en-GB" dirty="0"/>
              <a:t>The area of communication I am looking at is the workplace. This is because, as I am sure you are aware, communication is key in almost every workplace and therefore those that struggle with communication, like myself or others with a neurodivergent difference, are immediately at a disadvantage.</a:t>
            </a:r>
          </a:p>
          <a:p>
            <a:endParaRPr lang="en-GB" dirty="0"/>
          </a:p>
          <a:p>
            <a:r>
              <a:rPr lang="en-GB" dirty="0"/>
              <a:t>There isn’t enough research into this topic and I hope to be part of the small number of people that aim to change that. </a:t>
            </a:r>
          </a:p>
        </p:txBody>
      </p:sp>
      <p:sp>
        <p:nvSpPr>
          <p:cNvPr id="4" name="Slide Number Placeholder 3"/>
          <p:cNvSpPr>
            <a:spLocks noGrp="1"/>
          </p:cNvSpPr>
          <p:nvPr>
            <p:ph type="sldNum" sz="quarter" idx="5"/>
          </p:nvPr>
        </p:nvSpPr>
        <p:spPr/>
        <p:txBody>
          <a:bodyPr/>
          <a:lstStyle/>
          <a:p>
            <a:fld id="{B49E586C-6439-47AB-8A68-1FA1E6A322D3}" type="slidenum">
              <a:rPr lang="en-GB" smtClean="0"/>
              <a:t>2</a:t>
            </a:fld>
            <a:endParaRPr lang="en-GB"/>
          </a:p>
        </p:txBody>
      </p:sp>
    </p:spTree>
    <p:extLst>
      <p:ext uri="{BB962C8B-B14F-4D97-AF65-F5344CB8AC3E}">
        <p14:creationId xmlns:p14="http://schemas.microsoft.com/office/powerpoint/2010/main" val="28396398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why is this worth doing? Well, I know about these struggles that come with being neurodivergent. What they are and how they can affect people, because I live with them myself.</a:t>
            </a:r>
          </a:p>
          <a:p>
            <a:endParaRPr lang="en-GB" dirty="0"/>
          </a:p>
          <a:p>
            <a:r>
              <a:rPr lang="en-GB" dirty="0"/>
              <a:t>They can cause new and stressful situations to be overwhelming and therefore any information being given to you by a manager can just be too much to handle. (or cause an overload)</a:t>
            </a:r>
          </a:p>
          <a:p>
            <a:endParaRPr lang="en-GB" dirty="0"/>
          </a:p>
          <a:p>
            <a:r>
              <a:rPr lang="en-GB" dirty="0"/>
              <a:t>Stereotypically, employers aren’t keen on employees that can’t “handle” a situation and so the employees time at that job may be cut short if not given the chance to consolidate themselves.</a:t>
            </a:r>
          </a:p>
          <a:p>
            <a:endParaRPr lang="en-GB" dirty="0"/>
          </a:p>
          <a:p>
            <a:r>
              <a:rPr lang="en-GB" dirty="0"/>
              <a:t>All of that information and the feeling of being overwhelmed can lead to a neurodivergent individual to not complete tasks on time, or if they do then the task may not be complete to the managers standards.</a:t>
            </a:r>
          </a:p>
          <a:p>
            <a:endParaRPr lang="en-GB" dirty="0"/>
          </a:p>
          <a:p>
            <a:r>
              <a:rPr lang="en-GB" dirty="0"/>
              <a:t>In a worst case scenario, the neurodivergent employee may not even be able to </a:t>
            </a:r>
            <a:r>
              <a:rPr lang="en-GB" i="1" dirty="0"/>
              <a:t>start</a:t>
            </a:r>
            <a:r>
              <a:rPr lang="en-GB" i="0" dirty="0"/>
              <a:t> the task given to them…</a:t>
            </a:r>
          </a:p>
          <a:p>
            <a:endParaRPr lang="en-GB" i="0" dirty="0"/>
          </a:p>
          <a:p>
            <a:r>
              <a:rPr lang="en-GB" i="0" dirty="0"/>
              <a:t>This can lead to becoming more and more stressed out and overloaded and can just snowball and get worse and worse. </a:t>
            </a:r>
          </a:p>
          <a:p>
            <a:endParaRPr lang="en-GB" i="0" dirty="0"/>
          </a:p>
          <a:p>
            <a:endParaRPr lang="en-GB" i="0" dirty="0"/>
          </a:p>
          <a:p>
            <a:r>
              <a:rPr lang="en-GB" i="0" dirty="0"/>
              <a:t>What doesn’t help is that the neurodivergent employee might not be able to ask for help when it comes to completing the task due to them worrying about what someone might say or perhaps they do want to ask for help, but they just can’t find the right words to explain what they need help with or why.</a:t>
            </a:r>
          </a:p>
          <a:p>
            <a:endParaRPr lang="en-GB" i="0" dirty="0"/>
          </a:p>
          <a:p>
            <a:r>
              <a:rPr lang="en-GB" i="0" dirty="0"/>
              <a:t>A quick anecdote from my life would be; I struggle to ask lecturers/teachers for help. Even if they have said to just put up your hand and they will come and help, my anxiety tends to get the better of me and I won’t do that. </a:t>
            </a:r>
          </a:p>
          <a:p>
            <a:r>
              <a:rPr lang="en-GB" i="0" dirty="0"/>
              <a:t>For me I tend to be more comfortable in a one-to-one situation or if I have some sort of a relationship with the lecturer where they are aware of my situation. </a:t>
            </a:r>
          </a:p>
          <a:p>
            <a:r>
              <a:rPr lang="en-GB" i="0" dirty="0"/>
              <a:t>Of course this relies on me confronting the lecturer and explaining my situation which isn’t something I am necessarily comfortable doing in front of a room of people and so it would have to wait until after the lecture/seminar.</a:t>
            </a:r>
          </a:p>
          <a:p>
            <a:endParaRPr lang="en-GB" i="0" dirty="0"/>
          </a:p>
          <a:p>
            <a:r>
              <a:rPr lang="en-GB" i="0" dirty="0"/>
              <a:t>Furthermore, I know many autistic people and most if not all of them would appreciate some kind of solution to help them with these difficulties.</a:t>
            </a:r>
          </a:p>
          <a:p>
            <a:endParaRPr lang="en-GB" i="0" dirty="0"/>
          </a:p>
          <a:p>
            <a:r>
              <a:rPr lang="en-GB" i="0" dirty="0"/>
              <a:t>Having a solution to this problem would provide many benefits, not only to a neurodivergent person, but also to the neurotypical employers as they would be able to employ anyone on the spectrum without any doubts that they can do the job.</a:t>
            </a:r>
          </a:p>
          <a:p>
            <a:endParaRPr lang="en-GB" i="0" dirty="0"/>
          </a:p>
          <a:p>
            <a:r>
              <a:rPr lang="en-GB" i="0" dirty="0"/>
              <a:t>Some of these benefits would be:</a:t>
            </a:r>
          </a:p>
          <a:p>
            <a:r>
              <a:rPr lang="en-GB" i="0" dirty="0"/>
              <a:t> - Less overwhelming tasks</a:t>
            </a:r>
          </a:p>
          <a:p>
            <a:r>
              <a:rPr lang="en-GB" i="0" dirty="0"/>
              <a:t> - Less stressful work environment</a:t>
            </a:r>
          </a:p>
          <a:p>
            <a:r>
              <a:rPr lang="en-GB" i="0" dirty="0"/>
              <a:t> - Increased teamwork</a:t>
            </a:r>
          </a:p>
          <a:p>
            <a:r>
              <a:rPr lang="en-GB" i="0" dirty="0"/>
              <a:t> - Increase in confidence for neurodivergent employees</a:t>
            </a:r>
          </a:p>
        </p:txBody>
      </p:sp>
      <p:sp>
        <p:nvSpPr>
          <p:cNvPr id="4" name="Slide Number Placeholder 3"/>
          <p:cNvSpPr>
            <a:spLocks noGrp="1"/>
          </p:cNvSpPr>
          <p:nvPr>
            <p:ph type="sldNum" sz="quarter" idx="5"/>
          </p:nvPr>
        </p:nvSpPr>
        <p:spPr/>
        <p:txBody>
          <a:bodyPr/>
          <a:lstStyle/>
          <a:p>
            <a:fld id="{B49E586C-6439-47AB-8A68-1FA1E6A322D3}" type="slidenum">
              <a:rPr lang="en-GB" smtClean="0"/>
              <a:t>3</a:t>
            </a:fld>
            <a:endParaRPr lang="en-GB"/>
          </a:p>
        </p:txBody>
      </p:sp>
    </p:spTree>
    <p:extLst>
      <p:ext uri="{BB962C8B-B14F-4D97-AF65-F5344CB8AC3E}">
        <p14:creationId xmlns:p14="http://schemas.microsoft.com/office/powerpoint/2010/main" val="1396558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is my aim?</a:t>
            </a:r>
          </a:p>
          <a:p>
            <a:r>
              <a:rPr lang="en-GB" dirty="0"/>
              <a:t>Well, I hope that my research can be a start for others to build on. A stepping stone of sorts.</a:t>
            </a:r>
          </a:p>
          <a:p>
            <a:endParaRPr lang="en-GB" dirty="0"/>
          </a:p>
          <a:p>
            <a:r>
              <a:rPr lang="en-GB" dirty="0"/>
              <a:t>This is because I am aware of how large a process this will be, as a whole, and how it will most likely take more time than I have to complete the project.</a:t>
            </a:r>
          </a:p>
          <a:p>
            <a:endParaRPr lang="en-GB" dirty="0"/>
          </a:p>
          <a:p>
            <a:r>
              <a:rPr lang="en-GB" dirty="0"/>
              <a:t>I hope that what I do produce would take the initiative in helping to reduce the communication gap between neurotypical and neurodivergent people in the workplace.</a:t>
            </a:r>
          </a:p>
          <a:p>
            <a:endParaRPr lang="en-GB" dirty="0"/>
          </a:p>
          <a:p>
            <a:r>
              <a:rPr lang="en-GB" dirty="0"/>
              <a:t>And finally my aim for my solution is that it would create a less stressful work environment for everyone. </a:t>
            </a:r>
          </a:p>
          <a:p>
            <a:endParaRPr lang="en-GB" dirty="0"/>
          </a:p>
          <a:p>
            <a:r>
              <a:rPr lang="en-GB" dirty="0"/>
              <a:t>Giving someone the ability to complete numerous tasks without constantly asking what they need to do next would reduce the stress in both neurotypical and neurodivergent employees. </a:t>
            </a:r>
          </a:p>
          <a:p>
            <a:endParaRPr lang="en-GB" dirty="0"/>
          </a:p>
          <a:p>
            <a:r>
              <a:rPr lang="en-GB" dirty="0"/>
              <a:t>For neurodivergent because they will feel like they are actually part of the team and for neurotypical because they can focus on their own tasks more often.</a:t>
            </a:r>
          </a:p>
          <a:p>
            <a:endParaRPr lang="en-GB" dirty="0"/>
          </a:p>
          <a:p>
            <a:endParaRPr lang="en-GB" dirty="0"/>
          </a:p>
          <a:p>
            <a:r>
              <a:rPr lang="en-GB" dirty="0"/>
              <a:t>Why a research project?</a:t>
            </a:r>
          </a:p>
          <a:p>
            <a:r>
              <a:rPr lang="en-GB" dirty="0"/>
              <a:t>I’m not trying to complete something and push it to a production level immediately by creating an app. Hence why this is a research project and not an engineering project.</a:t>
            </a:r>
          </a:p>
          <a:p>
            <a:endParaRPr lang="en-GB" dirty="0"/>
          </a:p>
          <a:p>
            <a:r>
              <a:rPr lang="en-GB" dirty="0"/>
              <a:t>I did originally feel like an engineering project would be best for me, however, after a discussion with Mark, we came to the conclusion that a research project would suit me better. </a:t>
            </a:r>
          </a:p>
          <a:p>
            <a:endParaRPr lang="en-GB" dirty="0"/>
          </a:p>
          <a:p>
            <a:r>
              <a:rPr lang="en-GB" dirty="0"/>
              <a:t>This was due to the fact that I am not confident in my coding ability outside of database design, but also because I was more interested in the affect that something like this would have on people rather than being interested in the process of making it.</a:t>
            </a:r>
          </a:p>
          <a:p>
            <a:endParaRPr lang="en-GB" dirty="0"/>
          </a:p>
          <a:p>
            <a:r>
              <a:rPr lang="en-GB" dirty="0"/>
              <a:t>This solution is something that can be taken by others and built upon. Tackling a problem such as this is going to take more than just my research and suggestions.</a:t>
            </a:r>
          </a:p>
          <a:p>
            <a:endParaRPr lang="en-GB" dirty="0"/>
          </a:p>
          <a:p>
            <a:endParaRPr lang="en-GB" dirty="0"/>
          </a:p>
          <a:p>
            <a:r>
              <a:rPr lang="en-GB" dirty="0"/>
              <a:t>So</a:t>
            </a:r>
            <a:r>
              <a:rPr lang="en-GB"/>
              <a:t>, what is the </a:t>
            </a:r>
            <a:r>
              <a:rPr lang="en-GB" dirty="0"/>
              <a:t>solution?</a:t>
            </a:r>
          </a:p>
          <a:p>
            <a:r>
              <a:rPr lang="en-GB" dirty="0"/>
              <a:t>A database. </a:t>
            </a:r>
          </a:p>
          <a:p>
            <a:endParaRPr lang="en-GB" dirty="0"/>
          </a:p>
          <a:p>
            <a:r>
              <a:rPr lang="en-GB" dirty="0"/>
              <a:t>Designed to be able to hold (x) amount of tasks and have those tasks split into several smaller tasks, where the Manager is the only one who can write to the database and the employee only has access to read it.</a:t>
            </a:r>
          </a:p>
          <a:p>
            <a:endParaRPr lang="en-GB" dirty="0"/>
          </a:p>
          <a:p>
            <a:r>
              <a:rPr lang="en-GB" dirty="0"/>
              <a:t>This would be through some sort of interface/app or something rather than putting queries in via a terminal.</a:t>
            </a:r>
          </a:p>
          <a:p>
            <a:endParaRPr lang="en-GB" dirty="0"/>
          </a:p>
          <a:p>
            <a:r>
              <a:rPr lang="en-GB" dirty="0"/>
              <a:t>The image shows an entity relationship diagram I made quickly to demonstrate this. As you can see, the manager is the only one who has access to creating the tasks and the employee only has access to the tasks that have been broken down into smaller, understandable sections.</a:t>
            </a:r>
          </a:p>
          <a:p>
            <a:endParaRPr lang="en-GB" dirty="0"/>
          </a:p>
          <a:p>
            <a:r>
              <a:rPr lang="en-GB" dirty="0"/>
              <a:t>As a quick note on how others could build upon this. </a:t>
            </a:r>
          </a:p>
          <a:p>
            <a:endParaRPr lang="en-GB" dirty="0"/>
          </a:p>
          <a:p>
            <a:r>
              <a:rPr lang="en-GB" dirty="0"/>
              <a:t>They could take my concepts and create the interface/app that would be required to use the database. </a:t>
            </a:r>
          </a:p>
          <a:p>
            <a:endParaRPr lang="en-GB" dirty="0"/>
          </a:p>
          <a:p>
            <a:r>
              <a:rPr lang="en-GB" dirty="0"/>
              <a:t>Or read my final report and documentation to find other ways that this problem can be solved, as we are told time after time, there is no single way to solve a problem.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For example, here is a concept I drew for what an interface </a:t>
            </a:r>
            <a:r>
              <a:rPr lang="en-GB" i="1" dirty="0"/>
              <a:t>could</a:t>
            </a:r>
            <a:r>
              <a:rPr lang="en-GB" dirty="0"/>
              <a:t> look like. I only included this as I didn’t feel like I was explaining the way that the neurodivergent employee would see things very well.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I’m not great at giving a visual description without an aid so this is my aid.</a:t>
            </a:r>
          </a:p>
          <a:p>
            <a:endParaRPr lang="en-GB" dirty="0"/>
          </a:p>
          <a:p>
            <a:endParaRPr lang="en-GB" dirty="0"/>
          </a:p>
          <a:p>
            <a:r>
              <a:rPr lang="en-GB" dirty="0"/>
              <a:t>This is only part of the solution. As I stated previously. This problem is much larger than it seems and I don’t have enough time from the start of the project to the end of the project to be able to provide other viabilities.</a:t>
            </a:r>
          </a:p>
          <a:p>
            <a:endParaRPr lang="en-GB" dirty="0"/>
          </a:p>
          <a:p>
            <a:r>
              <a:rPr lang="en-GB" dirty="0"/>
              <a:t>Something to talk about if asked questions: </a:t>
            </a:r>
          </a:p>
          <a:p>
            <a:r>
              <a:rPr lang="en-GB" dirty="0"/>
              <a:t>I am not quite sure how the tasks could be automatically broken down instead of the manager having to try to break everything down and manually entering each </a:t>
            </a:r>
            <a:r>
              <a:rPr lang="en-GB" dirty="0" err="1"/>
              <a:t>sub_task</a:t>
            </a:r>
            <a:r>
              <a:rPr lang="en-GB" dirty="0"/>
              <a:t> while making sure it still all makes sense.</a:t>
            </a:r>
          </a:p>
          <a:p>
            <a:endParaRPr lang="en-GB" dirty="0"/>
          </a:p>
          <a:p>
            <a:r>
              <a:rPr lang="en-GB" dirty="0"/>
              <a:t>The way that I imagine this to be done is that the manager only has to enter in the task they want the employee to do, the application would then take that text and some sort of algorithm would output that single task into smaller more understandable sections</a:t>
            </a:r>
          </a:p>
        </p:txBody>
      </p:sp>
      <p:sp>
        <p:nvSpPr>
          <p:cNvPr id="4" name="Slide Number Placeholder 3"/>
          <p:cNvSpPr>
            <a:spLocks noGrp="1"/>
          </p:cNvSpPr>
          <p:nvPr>
            <p:ph type="sldNum" sz="quarter" idx="5"/>
          </p:nvPr>
        </p:nvSpPr>
        <p:spPr/>
        <p:txBody>
          <a:bodyPr/>
          <a:lstStyle/>
          <a:p>
            <a:fld id="{B49E586C-6439-47AB-8A68-1FA1E6A322D3}" type="slidenum">
              <a:rPr lang="en-GB" smtClean="0"/>
              <a:t>4</a:t>
            </a:fld>
            <a:endParaRPr lang="en-GB"/>
          </a:p>
        </p:txBody>
      </p:sp>
    </p:spTree>
    <p:extLst>
      <p:ext uri="{BB962C8B-B14F-4D97-AF65-F5344CB8AC3E}">
        <p14:creationId xmlns:p14="http://schemas.microsoft.com/office/powerpoint/2010/main" val="1168920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Moving on to how I planned to approach this;</a:t>
            </a:r>
          </a:p>
          <a:p>
            <a:endParaRPr lang="en-GB" dirty="0"/>
          </a:p>
          <a:p>
            <a:r>
              <a:rPr lang="en-GB" dirty="0"/>
              <a:t>I planned that I would start by writing the Lit Rev and researching as much as I could that I felt would be relevant to the research project.</a:t>
            </a:r>
          </a:p>
          <a:p>
            <a:endParaRPr lang="en-GB" dirty="0"/>
          </a:p>
          <a:p>
            <a:r>
              <a:rPr lang="en-GB" dirty="0"/>
              <a:t>I would then try and figure out the requirements for the database and put together the ERD and data dictionary for it.</a:t>
            </a:r>
          </a:p>
          <a:p>
            <a:endParaRPr lang="en-GB" dirty="0"/>
          </a:p>
          <a:p>
            <a:r>
              <a:rPr lang="en-GB" dirty="0"/>
              <a:t>Making the database would be the next step and to do this I would use the VM provided by the university as I know I can access it anywhere I have an internet connection and that I can only lose the data on there if I drop the database…</a:t>
            </a:r>
          </a:p>
          <a:p>
            <a:endParaRPr lang="en-GB" dirty="0"/>
          </a:p>
          <a:p>
            <a:r>
              <a:rPr lang="en-GB" dirty="0"/>
              <a:t>After creating the database I planned on speaking to Mark about the next steps to take as I wasn’t really sure where to go after this.</a:t>
            </a:r>
          </a:p>
          <a:p>
            <a:endParaRPr lang="en-GB" dirty="0"/>
          </a:p>
          <a:p>
            <a:r>
              <a:rPr lang="en-GB" dirty="0"/>
              <a:t>At the beginning of the year we discussed creating a form/questionnaire and asking several people with a neurodivergent difference to answer the questions anonymously.</a:t>
            </a:r>
          </a:p>
          <a:p>
            <a:endParaRPr lang="en-GB" dirty="0"/>
          </a:p>
          <a:p>
            <a:r>
              <a:rPr lang="en-GB" dirty="0"/>
              <a:t>Mark and I discussed the last question being something like if the participant would like to be contacted for an interview.</a:t>
            </a:r>
          </a:p>
          <a:p>
            <a:endParaRPr lang="en-GB" dirty="0"/>
          </a:p>
          <a:p>
            <a:r>
              <a:rPr lang="en-GB" dirty="0"/>
              <a:t>This was to be decided when creating this form as I would need to be confident in asking all of the questions and keeping the conversation going. At the start of the year and this project, I very much was not in the position for this.</a:t>
            </a:r>
          </a:p>
          <a:p>
            <a:endParaRPr lang="en-GB" dirty="0"/>
          </a:p>
          <a:p>
            <a:r>
              <a:rPr lang="en-GB" dirty="0"/>
              <a:t>After getting all of the forms back I would write up a report on the results and include that in my final report.</a:t>
            </a:r>
          </a:p>
          <a:p>
            <a:endParaRPr lang="en-GB" dirty="0"/>
          </a:p>
          <a:p>
            <a:r>
              <a:rPr lang="en-GB" dirty="0"/>
              <a:t>Which I would then start pulling everything together to create.</a:t>
            </a:r>
          </a:p>
          <a:p>
            <a:endParaRPr lang="en-GB" dirty="0"/>
          </a:p>
          <a:p>
            <a:endParaRPr lang="en-GB" dirty="0"/>
          </a:p>
          <a:p>
            <a:r>
              <a:rPr lang="en-GB" dirty="0"/>
              <a:t>So… How am I going with this approach?</a:t>
            </a:r>
          </a:p>
          <a:p>
            <a:r>
              <a:rPr lang="en-GB" dirty="0"/>
              <a:t>Well, I’d love to stand here and tell you that I’m on track, have lots to show and that I’m ready for feedback on my progress so far…</a:t>
            </a:r>
          </a:p>
          <a:p>
            <a:endParaRPr lang="en-GB" dirty="0"/>
          </a:p>
          <a:p>
            <a:r>
              <a:rPr lang="en-GB" dirty="0"/>
              <a:t>But…</a:t>
            </a:r>
          </a:p>
          <a:p>
            <a:endParaRPr lang="en-GB" dirty="0"/>
          </a:p>
          <a:p>
            <a:r>
              <a:rPr lang="en-GB" dirty="0"/>
              <a:t>I’m actually very far behind.</a:t>
            </a:r>
          </a:p>
          <a:p>
            <a:r>
              <a:rPr lang="en-GB" dirty="0"/>
              <a:t>I don’t really have anything to show. This presentation contains a large portion of it.</a:t>
            </a:r>
          </a:p>
          <a:p>
            <a:r>
              <a:rPr lang="en-GB" dirty="0"/>
              <a:t>I’ve had problems with my health since the start of the year. Of which I have kept Mark as up to date as I could.</a:t>
            </a:r>
          </a:p>
          <a:p>
            <a:r>
              <a:rPr lang="en-GB" dirty="0"/>
              <a:t>I haven’t finished my literature review yet. Which you can see… is one of the first steps…</a:t>
            </a:r>
          </a:p>
          <a:p>
            <a:r>
              <a:rPr lang="en-GB" dirty="0"/>
              <a:t>I had this big plan that I made clear in my PID to you now during this presentation.</a:t>
            </a:r>
          </a:p>
          <a:p>
            <a:r>
              <a:rPr lang="en-GB" dirty="0"/>
              <a:t>And honestly… I’ve been very nervous about this presentation as I know it’s a kick up the butt for those who haven’t done anything yet. But I </a:t>
            </a:r>
            <a:r>
              <a:rPr lang="en-GB" i="1" dirty="0"/>
              <a:t>have</a:t>
            </a:r>
            <a:r>
              <a:rPr lang="en-GB" i="0" dirty="0"/>
              <a:t> been working on it. I just haven’t been able to work on it very much.</a:t>
            </a:r>
          </a:p>
          <a:p>
            <a:endParaRPr lang="en-GB" i="0" dirty="0"/>
          </a:p>
          <a:p>
            <a:r>
              <a:rPr lang="en-GB" i="0" dirty="0"/>
              <a:t>I even had an entire module worth of coursework deferred to the summer period due to being so overwhelmed and unwell.</a:t>
            </a:r>
          </a:p>
          <a:p>
            <a:endParaRPr lang="en-GB" i="0" dirty="0"/>
          </a:p>
          <a:p>
            <a:endParaRPr lang="en-GB" i="0" dirty="0"/>
          </a:p>
          <a:p>
            <a:r>
              <a:rPr lang="en-GB" dirty="0"/>
              <a:t>Moving to the future…</a:t>
            </a:r>
          </a:p>
          <a:p>
            <a:endParaRPr lang="en-GB" dirty="0"/>
          </a:p>
          <a:p>
            <a:r>
              <a:rPr lang="en-GB" dirty="0"/>
              <a:t>I have lots of work ahead of me.</a:t>
            </a:r>
          </a:p>
          <a:p>
            <a:r>
              <a:rPr lang="en-GB" dirty="0"/>
              <a:t>I need to finish… well everything you see here.</a:t>
            </a:r>
          </a:p>
          <a:p>
            <a:r>
              <a:rPr lang="en-GB" dirty="0"/>
              <a:t>From the Lit Rev to the Final report, although I wouldn’t be at the  final report stage by now if I was on schedule.</a:t>
            </a:r>
          </a:p>
          <a:p>
            <a:r>
              <a:rPr lang="en-GB" dirty="0"/>
              <a:t>If I was on schedule I would imagine I would be close to finishing the Database.</a:t>
            </a:r>
          </a:p>
          <a:p>
            <a:r>
              <a:rPr lang="en-GB" dirty="0"/>
              <a:t>But the point is. Now I’m getting better. It’s time for me to knuckle down and get this all done!!!</a:t>
            </a:r>
          </a:p>
        </p:txBody>
      </p:sp>
      <p:sp>
        <p:nvSpPr>
          <p:cNvPr id="4" name="Slide Number Placeholder 3"/>
          <p:cNvSpPr>
            <a:spLocks noGrp="1"/>
          </p:cNvSpPr>
          <p:nvPr>
            <p:ph type="sldNum" sz="quarter" idx="5"/>
          </p:nvPr>
        </p:nvSpPr>
        <p:spPr/>
        <p:txBody>
          <a:bodyPr/>
          <a:lstStyle/>
          <a:p>
            <a:fld id="{B49E586C-6439-47AB-8A68-1FA1E6A322D3}" type="slidenum">
              <a:rPr lang="en-GB" smtClean="0"/>
              <a:t>5</a:t>
            </a:fld>
            <a:endParaRPr lang="en-GB"/>
          </a:p>
        </p:txBody>
      </p:sp>
    </p:spTree>
    <p:extLst>
      <p:ext uri="{BB962C8B-B14F-4D97-AF65-F5344CB8AC3E}">
        <p14:creationId xmlns:p14="http://schemas.microsoft.com/office/powerpoint/2010/main" val="136896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From what I’ve done so far, I have learned that:</a:t>
            </a:r>
          </a:p>
          <a:p>
            <a:endParaRPr lang="en-GB" dirty="0"/>
          </a:p>
          <a:p>
            <a:r>
              <a:rPr lang="en-GB" dirty="0"/>
              <a:t>Research is difficult… and time consuming.</a:t>
            </a:r>
          </a:p>
          <a:p>
            <a:r>
              <a:rPr lang="en-GB" dirty="0"/>
              <a:t>From my current research I have learnt:</a:t>
            </a:r>
          </a:p>
          <a:p>
            <a:endParaRPr lang="en-GB" dirty="0"/>
          </a:p>
          <a:p>
            <a:r>
              <a:rPr lang="en-GB" dirty="0"/>
              <a:t>For people with Autism, it is even more difficult to obtain and maintain a stable job.</a:t>
            </a:r>
          </a:p>
          <a:p>
            <a:endParaRPr lang="en-GB" dirty="0"/>
          </a:p>
          <a:p>
            <a:r>
              <a:rPr lang="en-GB" dirty="0"/>
              <a:t>There isn’t very much research in this area.</a:t>
            </a:r>
          </a:p>
          <a:p>
            <a:r>
              <a:rPr lang="en-GB" dirty="0"/>
              <a:t>I am going through everything I can find with a fine comb to make sure I can get everything I can out of it due to this.</a:t>
            </a:r>
          </a:p>
          <a:p>
            <a:endParaRPr lang="en-GB" dirty="0"/>
          </a:p>
          <a:p>
            <a:r>
              <a:rPr lang="en-GB" dirty="0"/>
              <a:t>I am part of a research team with the university outside of my studies that aims to support autistic students at university right from when they make the move to university throughout.</a:t>
            </a:r>
          </a:p>
          <a:p>
            <a:endParaRPr lang="en-GB" dirty="0"/>
          </a:p>
          <a:p>
            <a:r>
              <a:rPr lang="en-GB" dirty="0"/>
              <a:t>One of the article’s I have found talks about autistic and non-autistic individuals participating in a corporate internship scheme.</a:t>
            </a:r>
          </a:p>
          <a:p>
            <a:r>
              <a:rPr lang="en-GB" dirty="0"/>
              <a:t>In this article there have been a lot of positive experiences from both sides. – Which is great.</a:t>
            </a:r>
          </a:p>
          <a:p>
            <a:r>
              <a:rPr lang="en-GB" dirty="0"/>
              <a:t>However, the managers still felt worried about providing the right level of support equally across their team(s). </a:t>
            </a:r>
          </a:p>
          <a:p>
            <a:r>
              <a:rPr lang="en-GB" dirty="0"/>
              <a:t>While they were unsure of this, the managers did say that the experience with the autistic interns made them better managers. Which is great again.</a:t>
            </a:r>
          </a:p>
          <a:p>
            <a:endParaRPr lang="en-GB" dirty="0"/>
          </a:p>
          <a:p>
            <a:r>
              <a:rPr lang="en-GB" dirty="0"/>
              <a:t>But the article states there is still more work needed to make sure autistic interns are integrated alongside their non-autistic peers.</a:t>
            </a:r>
          </a:p>
          <a:p>
            <a:endParaRPr lang="en-GB" dirty="0"/>
          </a:p>
          <a:p>
            <a:r>
              <a:rPr lang="en-GB" dirty="0"/>
              <a:t>Fewer autistic people are employed compared to people from other disability groups. I don’t have more to say on that as I haven’t gotten that far into the article (16 pages).</a:t>
            </a:r>
          </a:p>
          <a:p>
            <a:endParaRPr lang="en-GB" dirty="0"/>
          </a:p>
          <a:p>
            <a:r>
              <a:rPr lang="en-GB" dirty="0"/>
              <a:t>The article also suggests that one way to improve the integration of autistic interns with non-autistic interns is to create a guide for managers. Again, I need to delve deeper into this article for more information on this.</a:t>
            </a:r>
          </a:p>
          <a:p>
            <a:endParaRPr lang="en-GB" dirty="0"/>
          </a:p>
          <a:p>
            <a:endParaRPr lang="en-GB" dirty="0"/>
          </a:p>
          <a:p>
            <a:r>
              <a:rPr lang="en-GB" dirty="0"/>
              <a:t>I slightly mentioned this on the previous slide but the problems I have run into are;</a:t>
            </a:r>
          </a:p>
          <a:p>
            <a:endParaRPr lang="en-GB" dirty="0"/>
          </a:p>
          <a:p>
            <a:r>
              <a:rPr lang="en-GB" dirty="0"/>
              <a:t>Trying to find the relevant information. </a:t>
            </a:r>
          </a:p>
          <a:p>
            <a:r>
              <a:rPr lang="en-GB" dirty="0"/>
              <a:t>As I am having to take in so much I have to take breaks to make sure I understood everything that I read so that I know if it is relevant to the topic I am looking at.</a:t>
            </a:r>
          </a:p>
          <a:p>
            <a:endParaRPr lang="en-GB" dirty="0"/>
          </a:p>
          <a:p>
            <a:r>
              <a:rPr lang="en-GB" dirty="0"/>
              <a:t>Therefore, there is so much for me to go through (in terms of time at least) that it is going to take me longer than the average person.</a:t>
            </a:r>
          </a:p>
          <a:p>
            <a:endParaRPr lang="en-GB" dirty="0"/>
          </a:p>
          <a:p>
            <a:r>
              <a:rPr lang="en-GB" dirty="0"/>
              <a:t>Lastly, as I mentioned, the big problem I’ve had is my health issues. </a:t>
            </a:r>
          </a:p>
          <a:p>
            <a:r>
              <a:rPr lang="en-GB" dirty="0"/>
              <a:t>Not having the energy to stay awake all day and then sleeping way too much meant that I couldn’t keep a stable sleep schedule and my energy levels would fluctuate frequently. </a:t>
            </a:r>
          </a:p>
          <a:p>
            <a:endParaRPr lang="en-GB" dirty="0"/>
          </a:p>
          <a:p>
            <a:r>
              <a:rPr lang="en-GB" dirty="0"/>
              <a:t>I was trying everything I could to sort this problem out but I’ve only just started to recover really…</a:t>
            </a:r>
          </a:p>
          <a:p>
            <a:endParaRPr lang="en-GB" dirty="0"/>
          </a:p>
          <a:p>
            <a:endParaRPr lang="en-GB" dirty="0"/>
          </a:p>
          <a:p>
            <a:r>
              <a:rPr lang="en-GB" dirty="0"/>
              <a:t>Can build on other disability groups being more employable</a:t>
            </a:r>
          </a:p>
          <a:p>
            <a:r>
              <a:rPr lang="en-GB" dirty="0"/>
              <a:t>	In both the Lit Rev and here</a:t>
            </a:r>
          </a:p>
        </p:txBody>
      </p:sp>
      <p:sp>
        <p:nvSpPr>
          <p:cNvPr id="4" name="Slide Number Placeholder 3"/>
          <p:cNvSpPr>
            <a:spLocks noGrp="1"/>
          </p:cNvSpPr>
          <p:nvPr>
            <p:ph type="sldNum" sz="quarter" idx="5"/>
          </p:nvPr>
        </p:nvSpPr>
        <p:spPr/>
        <p:txBody>
          <a:bodyPr/>
          <a:lstStyle/>
          <a:p>
            <a:fld id="{B49E586C-6439-47AB-8A68-1FA1E6A322D3}" type="slidenum">
              <a:rPr lang="en-GB" smtClean="0"/>
              <a:t>6</a:t>
            </a:fld>
            <a:endParaRPr lang="en-GB"/>
          </a:p>
        </p:txBody>
      </p:sp>
    </p:spTree>
    <p:extLst>
      <p:ext uri="{BB962C8B-B14F-4D97-AF65-F5344CB8AC3E}">
        <p14:creationId xmlns:p14="http://schemas.microsoft.com/office/powerpoint/2010/main" val="10418620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2/3/2023</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2/3/2023</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A5FAD-2ACB-A6F8-34B2-1B88E395C4D2}"/>
              </a:ext>
            </a:extLst>
          </p:cNvPr>
          <p:cNvSpPr>
            <a:spLocks noGrp="1"/>
          </p:cNvSpPr>
          <p:nvPr>
            <p:ph type="ctrTitle"/>
          </p:nvPr>
        </p:nvSpPr>
        <p:spPr>
          <a:xfrm>
            <a:off x="2725615" y="1964267"/>
            <a:ext cx="8434510" cy="2421464"/>
          </a:xfrm>
        </p:spPr>
        <p:txBody>
          <a:bodyPr>
            <a:normAutofit fontScale="90000"/>
          </a:bodyPr>
          <a:lstStyle/>
          <a:p>
            <a:r>
              <a:rPr lang="en-GB" cap="none" dirty="0"/>
              <a:t>Improving communication between a neurotypical employer and their neurodivergent employees in regards to task management</a:t>
            </a:r>
          </a:p>
        </p:txBody>
      </p:sp>
      <p:sp>
        <p:nvSpPr>
          <p:cNvPr id="3" name="Subtitle 2">
            <a:extLst>
              <a:ext uri="{FF2B5EF4-FFF2-40B4-BE49-F238E27FC236}">
                <a16:creationId xmlns:a16="http://schemas.microsoft.com/office/drawing/2014/main" id="{2B674960-23C6-823F-98BB-1BFEDAA07A6D}"/>
              </a:ext>
            </a:extLst>
          </p:cNvPr>
          <p:cNvSpPr>
            <a:spLocks noGrp="1"/>
          </p:cNvSpPr>
          <p:nvPr>
            <p:ph type="subTitle" idx="1"/>
          </p:nvPr>
        </p:nvSpPr>
        <p:spPr/>
        <p:txBody>
          <a:bodyPr/>
          <a:lstStyle/>
          <a:p>
            <a:r>
              <a:rPr lang="en-GB" cap="none" dirty="0"/>
              <a:t>School of Computing Final Year Research Project</a:t>
            </a:r>
          </a:p>
          <a:p>
            <a:r>
              <a:rPr lang="en-GB" cap="none" dirty="0"/>
              <a:t>Ryan Edward Harris</a:t>
            </a:r>
          </a:p>
          <a:p>
            <a:r>
              <a:rPr lang="en-GB" cap="none" dirty="0"/>
              <a:t>UP938769</a:t>
            </a:r>
          </a:p>
        </p:txBody>
      </p:sp>
    </p:spTree>
    <p:extLst>
      <p:ext uri="{BB962C8B-B14F-4D97-AF65-F5344CB8AC3E}">
        <p14:creationId xmlns:p14="http://schemas.microsoft.com/office/powerpoint/2010/main" val="38382569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C12DA-9C80-9372-52FF-5576FACCD259}"/>
              </a:ext>
            </a:extLst>
          </p:cNvPr>
          <p:cNvSpPr>
            <a:spLocks noGrp="1"/>
          </p:cNvSpPr>
          <p:nvPr>
            <p:ph type="title"/>
          </p:nvPr>
        </p:nvSpPr>
        <p:spPr/>
        <p:txBody>
          <a:bodyPr/>
          <a:lstStyle/>
          <a:p>
            <a:r>
              <a:rPr lang="en-GB" cap="none" dirty="0"/>
              <a:t>The Problem</a:t>
            </a:r>
          </a:p>
        </p:txBody>
      </p:sp>
      <p:sp>
        <p:nvSpPr>
          <p:cNvPr id="3" name="Content Placeholder 2">
            <a:extLst>
              <a:ext uri="{FF2B5EF4-FFF2-40B4-BE49-F238E27FC236}">
                <a16:creationId xmlns:a16="http://schemas.microsoft.com/office/drawing/2014/main" id="{F7DCB1F9-93C6-1DD0-2EDB-CFD98AAF8933}"/>
              </a:ext>
            </a:extLst>
          </p:cNvPr>
          <p:cNvSpPr>
            <a:spLocks noGrp="1"/>
          </p:cNvSpPr>
          <p:nvPr>
            <p:ph idx="1"/>
          </p:nvPr>
        </p:nvSpPr>
        <p:spPr/>
        <p:txBody>
          <a:bodyPr/>
          <a:lstStyle/>
          <a:p>
            <a:r>
              <a:rPr lang="en-GB" dirty="0"/>
              <a:t>Communication difficulties between neurotypical (NT) and neurodivergent (ND) people.</a:t>
            </a:r>
          </a:p>
          <a:p>
            <a:r>
              <a:rPr lang="en-GB" dirty="0"/>
              <a:t>A focus on Autism Spectrum Disorder (ASD) also referred to as Autism.</a:t>
            </a:r>
          </a:p>
          <a:p>
            <a:r>
              <a:rPr lang="en-GB" dirty="0"/>
              <a:t>Other areas of neurodivergent differences.</a:t>
            </a:r>
          </a:p>
          <a:p>
            <a:r>
              <a:rPr lang="en-GB" dirty="0"/>
              <a:t>A focus on the workplace.</a:t>
            </a:r>
          </a:p>
          <a:p>
            <a:pPr lvl="1"/>
            <a:r>
              <a:rPr lang="en-GB" dirty="0"/>
              <a:t>Important for everyone.</a:t>
            </a:r>
          </a:p>
          <a:p>
            <a:r>
              <a:rPr lang="en-GB" dirty="0"/>
              <a:t>Not enough research</a:t>
            </a:r>
          </a:p>
        </p:txBody>
      </p:sp>
    </p:spTree>
    <p:extLst>
      <p:ext uri="{BB962C8B-B14F-4D97-AF65-F5344CB8AC3E}">
        <p14:creationId xmlns:p14="http://schemas.microsoft.com/office/powerpoint/2010/main" val="4181265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13AEF-58A4-F7E4-655B-D2FADD92F032}"/>
              </a:ext>
            </a:extLst>
          </p:cNvPr>
          <p:cNvSpPr>
            <a:spLocks noGrp="1"/>
          </p:cNvSpPr>
          <p:nvPr>
            <p:ph type="title"/>
          </p:nvPr>
        </p:nvSpPr>
        <p:spPr/>
        <p:txBody>
          <a:bodyPr/>
          <a:lstStyle/>
          <a:p>
            <a:r>
              <a:rPr lang="en-GB" cap="none" dirty="0"/>
              <a:t>Why is this worth doing?</a:t>
            </a:r>
          </a:p>
        </p:txBody>
      </p:sp>
      <p:sp>
        <p:nvSpPr>
          <p:cNvPr id="3" name="Content Placeholder 2">
            <a:extLst>
              <a:ext uri="{FF2B5EF4-FFF2-40B4-BE49-F238E27FC236}">
                <a16:creationId xmlns:a16="http://schemas.microsoft.com/office/drawing/2014/main" id="{E7DEFB72-0C20-C8D8-BC8C-C612829A7E32}"/>
              </a:ext>
            </a:extLst>
          </p:cNvPr>
          <p:cNvSpPr>
            <a:spLocks noGrp="1"/>
          </p:cNvSpPr>
          <p:nvPr>
            <p:ph idx="1"/>
          </p:nvPr>
        </p:nvSpPr>
        <p:spPr/>
        <p:txBody>
          <a:bodyPr>
            <a:normAutofit lnSpcReduction="10000"/>
          </a:bodyPr>
          <a:lstStyle/>
          <a:p>
            <a:r>
              <a:rPr lang="en-GB" dirty="0"/>
              <a:t>I have experience in dealing with these struggles.</a:t>
            </a:r>
          </a:p>
          <a:p>
            <a:r>
              <a:rPr lang="en-GB" dirty="0"/>
              <a:t>New and stressful situations can be;</a:t>
            </a:r>
          </a:p>
          <a:p>
            <a:pPr lvl="1"/>
            <a:r>
              <a:rPr lang="en-GB" dirty="0"/>
              <a:t>Overwhelming</a:t>
            </a:r>
          </a:p>
          <a:p>
            <a:pPr lvl="1"/>
            <a:r>
              <a:rPr lang="en-GB" dirty="0"/>
              <a:t>Too much information</a:t>
            </a:r>
          </a:p>
          <a:p>
            <a:r>
              <a:rPr lang="en-GB" dirty="0"/>
              <a:t>Not completing tasks on time.</a:t>
            </a:r>
          </a:p>
          <a:p>
            <a:r>
              <a:rPr lang="en-GB" dirty="0"/>
              <a:t>Not at required standards.</a:t>
            </a:r>
          </a:p>
          <a:p>
            <a:r>
              <a:rPr lang="en-GB" dirty="0"/>
              <a:t>Task not even </a:t>
            </a:r>
            <a:r>
              <a:rPr lang="en-GB" i="1" dirty="0"/>
              <a:t>started</a:t>
            </a:r>
            <a:r>
              <a:rPr lang="en-GB" dirty="0"/>
              <a:t>.</a:t>
            </a:r>
          </a:p>
          <a:p>
            <a:r>
              <a:rPr lang="en-GB" dirty="0"/>
              <a:t>No help.</a:t>
            </a:r>
          </a:p>
          <a:p>
            <a:r>
              <a:rPr lang="en-GB" dirty="0"/>
              <a:t>Many autistic people close to me.</a:t>
            </a:r>
          </a:p>
          <a:p>
            <a:r>
              <a:rPr lang="en-GB" dirty="0"/>
              <a:t>Many benefits.</a:t>
            </a:r>
          </a:p>
        </p:txBody>
      </p:sp>
    </p:spTree>
    <p:extLst>
      <p:ext uri="{BB962C8B-B14F-4D97-AF65-F5344CB8AC3E}">
        <p14:creationId xmlns:p14="http://schemas.microsoft.com/office/powerpoint/2010/main" val="1938690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500"/>
                                        <p:tgtEl>
                                          <p:spTgt spid="3">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289B5-B332-8724-E576-2986DE8726C0}"/>
              </a:ext>
            </a:extLst>
          </p:cNvPr>
          <p:cNvSpPr>
            <a:spLocks noGrp="1"/>
          </p:cNvSpPr>
          <p:nvPr>
            <p:ph type="title"/>
          </p:nvPr>
        </p:nvSpPr>
        <p:spPr>
          <a:xfrm>
            <a:off x="685802" y="782515"/>
            <a:ext cx="1292468" cy="755832"/>
          </a:xfrm>
        </p:spPr>
        <p:txBody>
          <a:bodyPr/>
          <a:lstStyle/>
          <a:p>
            <a:r>
              <a:rPr lang="en-GB" cap="none" dirty="0"/>
              <a:t>Aim</a:t>
            </a:r>
          </a:p>
        </p:txBody>
      </p:sp>
      <p:sp>
        <p:nvSpPr>
          <p:cNvPr id="3" name="Content Placeholder 2">
            <a:extLst>
              <a:ext uri="{FF2B5EF4-FFF2-40B4-BE49-F238E27FC236}">
                <a16:creationId xmlns:a16="http://schemas.microsoft.com/office/drawing/2014/main" id="{C28B9424-A044-D43D-5ADF-6EDA3E5B6D59}"/>
              </a:ext>
            </a:extLst>
          </p:cNvPr>
          <p:cNvSpPr>
            <a:spLocks noGrp="1"/>
          </p:cNvSpPr>
          <p:nvPr>
            <p:ph idx="1"/>
          </p:nvPr>
        </p:nvSpPr>
        <p:spPr>
          <a:xfrm>
            <a:off x="685802" y="1397643"/>
            <a:ext cx="4315856" cy="1131845"/>
          </a:xfrm>
        </p:spPr>
        <p:txBody>
          <a:bodyPr>
            <a:normAutofit lnSpcReduction="10000"/>
          </a:bodyPr>
          <a:lstStyle/>
          <a:p>
            <a:r>
              <a:rPr lang="en-GB" dirty="0"/>
              <a:t>Make a start for others.</a:t>
            </a:r>
          </a:p>
          <a:p>
            <a:r>
              <a:rPr lang="en-GB" dirty="0"/>
              <a:t>Reduce communication gap.</a:t>
            </a:r>
          </a:p>
          <a:p>
            <a:r>
              <a:rPr lang="en-GB" dirty="0"/>
              <a:t>Create a less stressful work environment.</a:t>
            </a:r>
          </a:p>
        </p:txBody>
      </p:sp>
      <p:sp>
        <p:nvSpPr>
          <p:cNvPr id="4" name="Title 1">
            <a:extLst>
              <a:ext uri="{FF2B5EF4-FFF2-40B4-BE49-F238E27FC236}">
                <a16:creationId xmlns:a16="http://schemas.microsoft.com/office/drawing/2014/main" id="{690F99D3-0375-4641-19C9-19F832DF5F60}"/>
              </a:ext>
            </a:extLst>
          </p:cNvPr>
          <p:cNvSpPr txBox="1">
            <a:spLocks/>
          </p:cNvSpPr>
          <p:nvPr/>
        </p:nvSpPr>
        <p:spPr>
          <a:xfrm>
            <a:off x="685800" y="2990003"/>
            <a:ext cx="1840766" cy="755832"/>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cap="none" dirty="0"/>
              <a:t>Solution</a:t>
            </a:r>
          </a:p>
        </p:txBody>
      </p:sp>
      <p:pic>
        <p:nvPicPr>
          <p:cNvPr id="6" name="Picture 5">
            <a:extLst>
              <a:ext uri="{FF2B5EF4-FFF2-40B4-BE49-F238E27FC236}">
                <a16:creationId xmlns:a16="http://schemas.microsoft.com/office/drawing/2014/main" id="{248D324F-B10F-9B36-9929-653A6071E59E}"/>
              </a:ext>
            </a:extLst>
          </p:cNvPr>
          <p:cNvPicPr>
            <a:picLocks noChangeAspect="1"/>
          </p:cNvPicPr>
          <p:nvPr/>
        </p:nvPicPr>
        <p:blipFill>
          <a:blip r:embed="rId3"/>
          <a:stretch>
            <a:fillRect/>
          </a:stretch>
        </p:blipFill>
        <p:spPr>
          <a:xfrm>
            <a:off x="5553808" y="1341843"/>
            <a:ext cx="6162675" cy="4333875"/>
          </a:xfrm>
          <a:prstGeom prst="rect">
            <a:avLst/>
          </a:prstGeom>
        </p:spPr>
      </p:pic>
      <p:sp>
        <p:nvSpPr>
          <p:cNvPr id="11" name="TextBox 10">
            <a:extLst>
              <a:ext uri="{FF2B5EF4-FFF2-40B4-BE49-F238E27FC236}">
                <a16:creationId xmlns:a16="http://schemas.microsoft.com/office/drawing/2014/main" id="{C154CC15-91E9-2DA2-C4BA-7D705F878DFB}"/>
              </a:ext>
            </a:extLst>
          </p:cNvPr>
          <p:cNvSpPr txBox="1"/>
          <p:nvPr/>
        </p:nvSpPr>
        <p:spPr>
          <a:xfrm>
            <a:off x="685800" y="3549331"/>
            <a:ext cx="2872648" cy="212686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dirty="0"/>
              <a:t>Why research?</a:t>
            </a:r>
          </a:p>
          <a:p>
            <a:pPr marL="285750" indent="-285750">
              <a:lnSpc>
                <a:spcPct val="150000"/>
              </a:lnSpc>
              <a:buFont typeface="Arial" panose="020B0604020202020204" pitchFamily="34" charset="0"/>
              <a:buChar char="•"/>
            </a:pPr>
            <a:r>
              <a:rPr lang="en-GB" dirty="0"/>
              <a:t>Something to be built on.</a:t>
            </a:r>
          </a:p>
          <a:p>
            <a:pPr marL="285750" indent="-285750">
              <a:lnSpc>
                <a:spcPct val="150000"/>
              </a:lnSpc>
              <a:buFont typeface="Arial" panose="020B0604020202020204" pitchFamily="34" charset="0"/>
              <a:buChar char="•"/>
            </a:pPr>
            <a:r>
              <a:rPr lang="en-GB" dirty="0"/>
              <a:t>Database.</a:t>
            </a:r>
          </a:p>
          <a:p>
            <a:pPr marL="285750" indent="-285750">
              <a:lnSpc>
                <a:spcPct val="150000"/>
              </a:lnSpc>
              <a:buFont typeface="Arial" panose="020B0604020202020204" pitchFamily="34" charset="0"/>
              <a:buChar char="•"/>
            </a:pPr>
            <a:r>
              <a:rPr lang="en-GB" dirty="0"/>
              <a:t>Documentation.</a:t>
            </a:r>
          </a:p>
          <a:p>
            <a:pPr marL="285750" indent="-285750">
              <a:lnSpc>
                <a:spcPct val="150000"/>
              </a:lnSpc>
              <a:buFont typeface="Arial" panose="020B0604020202020204" pitchFamily="34" charset="0"/>
              <a:buChar char="•"/>
            </a:pPr>
            <a:r>
              <a:rPr lang="en-GB" dirty="0"/>
              <a:t>Only part of the solution.</a:t>
            </a:r>
          </a:p>
        </p:txBody>
      </p:sp>
      <p:pic>
        <p:nvPicPr>
          <p:cNvPr id="7" name="Picture 6">
            <a:extLst>
              <a:ext uri="{FF2B5EF4-FFF2-40B4-BE49-F238E27FC236}">
                <a16:creationId xmlns:a16="http://schemas.microsoft.com/office/drawing/2014/main" id="{AEAC27AB-C8BB-517D-8485-3F60E90018BE}"/>
              </a:ext>
            </a:extLst>
          </p:cNvPr>
          <p:cNvPicPr>
            <a:picLocks noChangeAspect="1"/>
          </p:cNvPicPr>
          <p:nvPr/>
        </p:nvPicPr>
        <p:blipFill rotWithShape="1">
          <a:blip r:embed="rId4"/>
          <a:srcRect l="6166" t="6296" r="3334" b="12370"/>
          <a:stretch/>
        </p:blipFill>
        <p:spPr>
          <a:xfrm rot="5400000">
            <a:off x="5634431" y="2396754"/>
            <a:ext cx="4788936" cy="3227901"/>
          </a:xfrm>
          <a:prstGeom prst="rect">
            <a:avLst/>
          </a:prstGeom>
        </p:spPr>
      </p:pic>
    </p:spTree>
    <p:extLst>
      <p:ext uri="{BB962C8B-B14F-4D97-AF65-F5344CB8AC3E}">
        <p14:creationId xmlns:p14="http://schemas.microsoft.com/office/powerpoint/2010/main" val="1111178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11">
                                            <p:txEl>
                                              <p:pRg st="0" end="0"/>
                                            </p:txEl>
                                          </p:spTgt>
                                        </p:tgtEl>
                                        <p:attrNameLst>
                                          <p:attrName>style.visibility</p:attrName>
                                        </p:attrNameLst>
                                      </p:cBhvr>
                                      <p:to>
                                        <p:strVal val="visible"/>
                                      </p:to>
                                    </p:set>
                                    <p:animEffect transition="in" filter="fade">
                                      <p:cBhvr>
                                        <p:cTn id="27" dur="500"/>
                                        <p:tgtEl>
                                          <p:spTgt spid="11">
                                            <p:txEl>
                                              <p:pRg st="0" end="0"/>
                                            </p:txEl>
                                          </p:spTgt>
                                        </p:tgtEl>
                                      </p:cBhvr>
                                    </p:animEffect>
                                    <p:anim calcmode="lin" valueType="num">
                                      <p:cBhvr>
                                        <p:cTn id="28"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29" dur="5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11">
                                            <p:txEl>
                                              <p:pRg st="1" end="1"/>
                                            </p:txEl>
                                          </p:spTgt>
                                        </p:tgtEl>
                                        <p:attrNameLst>
                                          <p:attrName>style.visibility</p:attrName>
                                        </p:attrNameLst>
                                      </p:cBhvr>
                                      <p:to>
                                        <p:strVal val="visible"/>
                                      </p:to>
                                    </p:set>
                                    <p:animEffect transition="in" filter="fade">
                                      <p:cBhvr>
                                        <p:cTn id="34" dur="500"/>
                                        <p:tgtEl>
                                          <p:spTgt spid="11">
                                            <p:txEl>
                                              <p:pRg st="1" end="1"/>
                                            </p:txEl>
                                          </p:spTgt>
                                        </p:tgtEl>
                                      </p:cBhvr>
                                    </p:animEffect>
                                    <p:anim calcmode="lin" valueType="num">
                                      <p:cBhvr>
                                        <p:cTn id="35" dur="5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36" dur="5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11">
                                            <p:txEl>
                                              <p:pRg st="2" end="2"/>
                                            </p:txEl>
                                          </p:spTgt>
                                        </p:tgtEl>
                                        <p:attrNameLst>
                                          <p:attrName>style.visibility</p:attrName>
                                        </p:attrNameLst>
                                      </p:cBhvr>
                                      <p:to>
                                        <p:strVal val="visible"/>
                                      </p:to>
                                    </p:set>
                                    <p:animEffect transition="in" filter="fade">
                                      <p:cBhvr>
                                        <p:cTn id="41" dur="500"/>
                                        <p:tgtEl>
                                          <p:spTgt spid="11">
                                            <p:txEl>
                                              <p:pRg st="2" end="2"/>
                                            </p:txEl>
                                          </p:spTgt>
                                        </p:tgtEl>
                                      </p:cBhvr>
                                    </p:animEffect>
                                    <p:anim calcmode="lin" valueType="num">
                                      <p:cBhvr>
                                        <p:cTn id="42" dur="5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43" dur="5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2" decel="100000" fill="hold" nodeType="clickEffect">
                                  <p:stCondLst>
                                    <p:cond delay="0"/>
                                  </p:stCondLst>
                                  <p:childTnLst>
                                    <p:set>
                                      <p:cBhvr>
                                        <p:cTn id="47" dur="1" fill="hold">
                                          <p:stCondLst>
                                            <p:cond delay="0"/>
                                          </p:stCondLst>
                                        </p:cTn>
                                        <p:tgtEl>
                                          <p:spTgt spid="6"/>
                                        </p:tgtEl>
                                        <p:attrNameLst>
                                          <p:attrName>style.visibility</p:attrName>
                                        </p:attrNameLst>
                                      </p:cBhvr>
                                      <p:to>
                                        <p:strVal val="visible"/>
                                      </p:to>
                                    </p:set>
                                    <p:anim calcmode="lin" valueType="num">
                                      <p:cBhvr additive="base">
                                        <p:cTn id="48" dur="500" fill="hold"/>
                                        <p:tgtEl>
                                          <p:spTgt spid="6"/>
                                        </p:tgtEl>
                                        <p:attrNameLst>
                                          <p:attrName>ppt_x</p:attrName>
                                        </p:attrNameLst>
                                      </p:cBhvr>
                                      <p:tavLst>
                                        <p:tav tm="0">
                                          <p:val>
                                            <p:strVal val="1+#ppt_w/2"/>
                                          </p:val>
                                        </p:tav>
                                        <p:tav tm="100000">
                                          <p:val>
                                            <p:strVal val="#ppt_x"/>
                                          </p:val>
                                        </p:tav>
                                      </p:tavLst>
                                    </p:anim>
                                    <p:anim calcmode="lin" valueType="num">
                                      <p:cBhvr additive="base">
                                        <p:cTn id="49"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64" presetClass="path" presetSubtype="0" accel="50000" decel="49333" fill="hold" nodeType="clickEffect">
                                  <p:stCondLst>
                                    <p:cond delay="0"/>
                                  </p:stCondLst>
                                  <p:childTnLst>
                                    <p:animMotion origin="layout" path="M -3.125E-6 -4.07407E-6 L 0.03073 -0.18588 " pathEditMode="relative" rAng="0" ptsTypes="AA">
                                      <p:cBhvr>
                                        <p:cTn id="53" dur="500" fill="hold"/>
                                        <p:tgtEl>
                                          <p:spTgt spid="6"/>
                                        </p:tgtEl>
                                        <p:attrNameLst>
                                          <p:attrName>ppt_x</p:attrName>
                                          <p:attrName>ppt_y</p:attrName>
                                        </p:attrNameLst>
                                      </p:cBhvr>
                                      <p:rCtr x="1536" y="-9306"/>
                                    </p:animMotion>
                                  </p:childTnLst>
                                </p:cTn>
                              </p:par>
                              <p:par>
                                <p:cTn id="54" presetID="2" presetClass="entr" presetSubtype="4" fill="hold"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additive="base">
                                        <p:cTn id="56" dur="500" fill="hold"/>
                                        <p:tgtEl>
                                          <p:spTgt spid="7"/>
                                        </p:tgtEl>
                                        <p:attrNameLst>
                                          <p:attrName>ppt_x</p:attrName>
                                        </p:attrNameLst>
                                      </p:cBhvr>
                                      <p:tavLst>
                                        <p:tav tm="0">
                                          <p:val>
                                            <p:strVal val="#ppt_x"/>
                                          </p:val>
                                        </p:tav>
                                        <p:tav tm="100000">
                                          <p:val>
                                            <p:strVal val="#ppt_x"/>
                                          </p:val>
                                        </p:tav>
                                      </p:tavLst>
                                    </p:anim>
                                    <p:anim calcmode="lin" valueType="num">
                                      <p:cBhvr additive="base">
                                        <p:cTn id="57" dur="500" fill="hold"/>
                                        <p:tgtEl>
                                          <p:spTgt spid="7"/>
                                        </p:tgtEl>
                                        <p:attrNameLst>
                                          <p:attrName>ppt_y</p:attrName>
                                        </p:attrNameLst>
                                      </p:cBhvr>
                                      <p:tavLst>
                                        <p:tav tm="0">
                                          <p:val>
                                            <p:strVal val="1+#ppt_h/2"/>
                                          </p:val>
                                        </p:tav>
                                        <p:tav tm="100000">
                                          <p:val>
                                            <p:strVal val="#ppt_y"/>
                                          </p:val>
                                        </p:tav>
                                      </p:tavLst>
                                    </p:anim>
                                  </p:childTnLst>
                                </p:cTn>
                              </p:par>
                              <p:par>
                                <p:cTn id="58" presetID="6" presetClass="emph" presetSubtype="0" fill="hold" nodeType="withEffect">
                                  <p:stCondLst>
                                    <p:cond delay="0"/>
                                  </p:stCondLst>
                                  <p:childTnLst>
                                    <p:animScale>
                                      <p:cBhvr>
                                        <p:cTn id="59" dur="500" fill="hold"/>
                                        <p:tgtEl>
                                          <p:spTgt spid="6"/>
                                        </p:tgtEl>
                                      </p:cBhvr>
                                      <p:by x="95000" y="95000"/>
                                    </p:animScale>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grpId="0" nodeType="clickEffect">
                                  <p:stCondLst>
                                    <p:cond delay="0"/>
                                  </p:stCondLst>
                                  <p:childTnLst>
                                    <p:set>
                                      <p:cBhvr>
                                        <p:cTn id="63" dur="1" fill="hold">
                                          <p:stCondLst>
                                            <p:cond delay="0"/>
                                          </p:stCondLst>
                                        </p:cTn>
                                        <p:tgtEl>
                                          <p:spTgt spid="11">
                                            <p:txEl>
                                              <p:pRg st="3" end="3"/>
                                            </p:txEl>
                                          </p:spTgt>
                                        </p:tgtEl>
                                        <p:attrNameLst>
                                          <p:attrName>style.visibility</p:attrName>
                                        </p:attrNameLst>
                                      </p:cBhvr>
                                      <p:to>
                                        <p:strVal val="visible"/>
                                      </p:to>
                                    </p:set>
                                    <p:animEffect transition="in" filter="fade">
                                      <p:cBhvr>
                                        <p:cTn id="64" dur="500"/>
                                        <p:tgtEl>
                                          <p:spTgt spid="11">
                                            <p:txEl>
                                              <p:pRg st="3" end="3"/>
                                            </p:txEl>
                                          </p:spTgt>
                                        </p:tgtEl>
                                      </p:cBhvr>
                                    </p:animEffect>
                                    <p:anim calcmode="lin" valueType="num">
                                      <p:cBhvr>
                                        <p:cTn id="65" dur="5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66" dur="500" fill="hold"/>
                                        <p:tgtEl>
                                          <p:spTgt spid="1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grpId="0" nodeType="clickEffect">
                                  <p:stCondLst>
                                    <p:cond delay="0"/>
                                  </p:stCondLst>
                                  <p:childTnLst>
                                    <p:set>
                                      <p:cBhvr>
                                        <p:cTn id="70" dur="1" fill="hold">
                                          <p:stCondLst>
                                            <p:cond delay="0"/>
                                          </p:stCondLst>
                                        </p:cTn>
                                        <p:tgtEl>
                                          <p:spTgt spid="11">
                                            <p:txEl>
                                              <p:pRg st="4" end="4"/>
                                            </p:txEl>
                                          </p:spTgt>
                                        </p:tgtEl>
                                        <p:attrNameLst>
                                          <p:attrName>style.visibility</p:attrName>
                                        </p:attrNameLst>
                                      </p:cBhvr>
                                      <p:to>
                                        <p:strVal val="visible"/>
                                      </p:to>
                                    </p:set>
                                    <p:animEffect transition="in" filter="fade">
                                      <p:cBhvr>
                                        <p:cTn id="71" dur="500"/>
                                        <p:tgtEl>
                                          <p:spTgt spid="11">
                                            <p:txEl>
                                              <p:pRg st="4" end="4"/>
                                            </p:txEl>
                                          </p:spTgt>
                                        </p:tgtEl>
                                      </p:cBhvr>
                                    </p:animEffect>
                                    <p:anim calcmode="lin" valueType="num">
                                      <p:cBhvr>
                                        <p:cTn id="72" dur="500" fill="hold"/>
                                        <p:tgtEl>
                                          <p:spTgt spid="11">
                                            <p:txEl>
                                              <p:pRg st="4" end="4"/>
                                            </p:txEl>
                                          </p:spTgt>
                                        </p:tgtEl>
                                        <p:attrNameLst>
                                          <p:attrName>ppt_x</p:attrName>
                                        </p:attrNameLst>
                                      </p:cBhvr>
                                      <p:tavLst>
                                        <p:tav tm="0">
                                          <p:val>
                                            <p:strVal val="#ppt_x"/>
                                          </p:val>
                                        </p:tav>
                                        <p:tav tm="100000">
                                          <p:val>
                                            <p:strVal val="#ppt_x"/>
                                          </p:val>
                                        </p:tav>
                                      </p:tavLst>
                                    </p:anim>
                                    <p:anim calcmode="lin" valueType="num">
                                      <p:cBhvr>
                                        <p:cTn id="73" dur="500" fill="hold"/>
                                        <p:tgtEl>
                                          <p:spTgt spid="11">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P spid="11"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258716BB-D1BA-94A2-EA81-3EABE3F11880}"/>
              </a:ext>
            </a:extLst>
          </p:cNvPr>
          <p:cNvSpPr txBox="1">
            <a:spLocks/>
          </p:cNvSpPr>
          <p:nvPr/>
        </p:nvSpPr>
        <p:spPr>
          <a:xfrm>
            <a:off x="8916890" y="1854924"/>
            <a:ext cx="2835401" cy="2878501"/>
          </a:xfrm>
          <a:prstGeom prst="rect">
            <a:avLst/>
          </a:prstGeom>
        </p:spPr>
        <p:txBody>
          <a:bodyPr vert="horz" lIns="91440" tIns="45720" rIns="91440" bIns="45720" rtlCol="0" anchor="ctr">
            <a:normAutofit fontScale="92500" lnSpcReduction="1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GB" dirty="0"/>
              <a:t>Lots ahead</a:t>
            </a:r>
          </a:p>
          <a:p>
            <a:r>
              <a:rPr lang="en-GB" dirty="0"/>
              <a:t>Finish Literature Review</a:t>
            </a:r>
          </a:p>
          <a:p>
            <a:r>
              <a:rPr lang="en-GB" dirty="0"/>
              <a:t>Database</a:t>
            </a:r>
          </a:p>
          <a:p>
            <a:r>
              <a:rPr lang="en-GB" dirty="0"/>
              <a:t>Form/Questionnaire?</a:t>
            </a:r>
          </a:p>
          <a:p>
            <a:pPr lvl="1"/>
            <a:r>
              <a:rPr lang="en-GB" dirty="0"/>
              <a:t>Interviews?</a:t>
            </a:r>
          </a:p>
          <a:p>
            <a:r>
              <a:rPr lang="en-GB" dirty="0"/>
              <a:t>Report</a:t>
            </a:r>
          </a:p>
          <a:p>
            <a:r>
              <a:rPr lang="en-GB" dirty="0"/>
              <a:t>Final Report</a:t>
            </a:r>
          </a:p>
          <a:p>
            <a:r>
              <a:rPr lang="en-GB" dirty="0"/>
              <a:t>Knuckle Down!</a:t>
            </a:r>
          </a:p>
        </p:txBody>
      </p:sp>
      <p:sp>
        <p:nvSpPr>
          <p:cNvPr id="8" name="Title 1">
            <a:extLst>
              <a:ext uri="{FF2B5EF4-FFF2-40B4-BE49-F238E27FC236}">
                <a16:creationId xmlns:a16="http://schemas.microsoft.com/office/drawing/2014/main" id="{FA6069B1-DF63-4F55-C0B9-99F7677240CC}"/>
              </a:ext>
            </a:extLst>
          </p:cNvPr>
          <p:cNvSpPr txBox="1">
            <a:spLocks/>
          </p:cNvSpPr>
          <p:nvPr/>
        </p:nvSpPr>
        <p:spPr>
          <a:xfrm>
            <a:off x="8766174" y="774400"/>
            <a:ext cx="2676039" cy="14562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cap="none" dirty="0"/>
              <a:t>Future Work</a:t>
            </a:r>
          </a:p>
        </p:txBody>
      </p:sp>
      <p:sp>
        <p:nvSpPr>
          <p:cNvPr id="4" name="Content Placeholder 2">
            <a:extLst>
              <a:ext uri="{FF2B5EF4-FFF2-40B4-BE49-F238E27FC236}">
                <a16:creationId xmlns:a16="http://schemas.microsoft.com/office/drawing/2014/main" id="{848AE054-DB6C-50B6-111C-7386C62D02BA}"/>
              </a:ext>
            </a:extLst>
          </p:cNvPr>
          <p:cNvSpPr txBox="1">
            <a:spLocks/>
          </p:cNvSpPr>
          <p:nvPr/>
        </p:nvSpPr>
        <p:spPr>
          <a:xfrm>
            <a:off x="749786" y="1837907"/>
            <a:ext cx="2525326" cy="2804728"/>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GB" dirty="0"/>
              <a:t>Literature Review</a:t>
            </a:r>
          </a:p>
          <a:p>
            <a:r>
              <a:rPr lang="en-GB" dirty="0"/>
              <a:t>Requirements</a:t>
            </a:r>
          </a:p>
          <a:p>
            <a:r>
              <a:rPr lang="en-GB" dirty="0"/>
              <a:t>Database</a:t>
            </a:r>
          </a:p>
          <a:p>
            <a:r>
              <a:rPr lang="en-GB" dirty="0"/>
              <a:t>Form/Questionnaire?</a:t>
            </a:r>
          </a:p>
          <a:p>
            <a:pPr lvl="1"/>
            <a:r>
              <a:rPr lang="en-GB" dirty="0"/>
              <a:t>Interviews?</a:t>
            </a:r>
          </a:p>
          <a:p>
            <a:r>
              <a:rPr lang="en-GB" dirty="0"/>
              <a:t>Report</a:t>
            </a:r>
          </a:p>
          <a:p>
            <a:r>
              <a:rPr lang="en-GB" dirty="0"/>
              <a:t>Final Report</a:t>
            </a:r>
          </a:p>
        </p:txBody>
      </p:sp>
      <p:sp>
        <p:nvSpPr>
          <p:cNvPr id="5" name="Title 1">
            <a:extLst>
              <a:ext uri="{FF2B5EF4-FFF2-40B4-BE49-F238E27FC236}">
                <a16:creationId xmlns:a16="http://schemas.microsoft.com/office/drawing/2014/main" id="{2968CE63-E34B-09D3-466D-D9EE80FC76C3}"/>
              </a:ext>
            </a:extLst>
          </p:cNvPr>
          <p:cNvSpPr txBox="1">
            <a:spLocks/>
          </p:cNvSpPr>
          <p:nvPr/>
        </p:nvSpPr>
        <p:spPr>
          <a:xfrm>
            <a:off x="749787" y="774400"/>
            <a:ext cx="2700194" cy="14562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cap="none" dirty="0"/>
              <a:t>My Approach</a:t>
            </a:r>
          </a:p>
        </p:txBody>
      </p:sp>
      <p:sp>
        <p:nvSpPr>
          <p:cNvPr id="16" name="Title 1">
            <a:extLst>
              <a:ext uri="{FF2B5EF4-FFF2-40B4-BE49-F238E27FC236}">
                <a16:creationId xmlns:a16="http://schemas.microsoft.com/office/drawing/2014/main" id="{C254CF12-CE71-7457-901B-ACBA430D8EE9}"/>
              </a:ext>
            </a:extLst>
          </p:cNvPr>
          <p:cNvSpPr txBox="1">
            <a:spLocks/>
          </p:cNvSpPr>
          <p:nvPr/>
        </p:nvSpPr>
        <p:spPr>
          <a:xfrm>
            <a:off x="4417667" y="774400"/>
            <a:ext cx="1752599" cy="14562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cap="none" dirty="0"/>
              <a:t>Progress</a:t>
            </a:r>
          </a:p>
        </p:txBody>
      </p:sp>
      <p:sp>
        <p:nvSpPr>
          <p:cNvPr id="17" name="Content Placeholder 2">
            <a:extLst>
              <a:ext uri="{FF2B5EF4-FFF2-40B4-BE49-F238E27FC236}">
                <a16:creationId xmlns:a16="http://schemas.microsoft.com/office/drawing/2014/main" id="{8C6027A1-F4C3-7E5A-BC81-DB534921B306}"/>
              </a:ext>
            </a:extLst>
          </p:cNvPr>
          <p:cNvSpPr txBox="1">
            <a:spLocks/>
          </p:cNvSpPr>
          <p:nvPr/>
        </p:nvSpPr>
        <p:spPr>
          <a:xfrm>
            <a:off x="4404919" y="1837907"/>
            <a:ext cx="2587627" cy="1456268"/>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GB" dirty="0"/>
              <a:t>On track.</a:t>
            </a:r>
          </a:p>
          <a:p>
            <a:r>
              <a:rPr lang="en-GB" dirty="0"/>
              <a:t>Lots to show.</a:t>
            </a:r>
          </a:p>
          <a:p>
            <a:r>
              <a:rPr lang="en-GB" dirty="0"/>
              <a:t>Ready for feedback.</a:t>
            </a:r>
          </a:p>
        </p:txBody>
      </p:sp>
      <p:sp>
        <p:nvSpPr>
          <p:cNvPr id="18" name="Content Placeholder 2">
            <a:extLst>
              <a:ext uri="{FF2B5EF4-FFF2-40B4-BE49-F238E27FC236}">
                <a16:creationId xmlns:a16="http://schemas.microsoft.com/office/drawing/2014/main" id="{16E1DD4C-EE6D-4DD0-CE1A-B39719670A24}"/>
              </a:ext>
            </a:extLst>
          </p:cNvPr>
          <p:cNvSpPr txBox="1">
            <a:spLocks/>
          </p:cNvSpPr>
          <p:nvPr/>
        </p:nvSpPr>
        <p:spPr>
          <a:xfrm>
            <a:off x="4404919" y="1974796"/>
            <a:ext cx="3684571" cy="2581835"/>
          </a:xfrm>
          <a:prstGeom prst="rect">
            <a:avLst/>
          </a:prstGeom>
        </p:spPr>
        <p:txBody>
          <a:bodyPr vert="horz" lIns="91440" tIns="45720" rIns="91440" bIns="45720" rtlCol="0" anchor="ctr">
            <a:normAutofit fontScale="92500" lnSpcReduction="1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GB" dirty="0"/>
              <a:t>Far behind…</a:t>
            </a:r>
          </a:p>
          <a:p>
            <a:r>
              <a:rPr lang="en-GB" dirty="0"/>
              <a:t>Not much to show…</a:t>
            </a:r>
          </a:p>
          <a:p>
            <a:r>
              <a:rPr lang="en-GB" dirty="0"/>
              <a:t>Not a lot to provide feedback on…</a:t>
            </a:r>
          </a:p>
          <a:p>
            <a:r>
              <a:rPr lang="en-GB" dirty="0"/>
              <a:t>Health problems…</a:t>
            </a:r>
          </a:p>
          <a:p>
            <a:r>
              <a:rPr lang="en-GB" dirty="0"/>
              <a:t>Yet to finish Literature Review…</a:t>
            </a:r>
          </a:p>
          <a:p>
            <a:r>
              <a:rPr lang="en-GB" dirty="0"/>
              <a:t>Had a big plan…</a:t>
            </a:r>
          </a:p>
          <a:p>
            <a:r>
              <a:rPr lang="en-GB" dirty="0"/>
              <a:t>Nervous about this presentation…</a:t>
            </a:r>
          </a:p>
        </p:txBody>
      </p:sp>
    </p:spTree>
    <p:extLst>
      <p:ext uri="{BB962C8B-B14F-4D97-AF65-F5344CB8AC3E}">
        <p14:creationId xmlns:p14="http://schemas.microsoft.com/office/powerpoint/2010/main" val="533794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decel="100000"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fill="hold"/>
                                        <p:tgtEl>
                                          <p:spTgt spid="4">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decel="100000"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anim calcmode="lin" valueType="num">
                                      <p:cBhvr additive="base">
                                        <p:cTn id="19" dur="500" fill="hold"/>
                                        <p:tgtEl>
                                          <p:spTgt spid="4">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decel="100000" fill="hold" grpId="0" nodeType="click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anim calcmode="lin" valueType="num">
                                      <p:cBhvr additive="base">
                                        <p:cTn id="25" dur="500" fill="hold"/>
                                        <p:tgtEl>
                                          <p:spTgt spid="4">
                                            <p:txEl>
                                              <p:pRg st="2" end="2"/>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4">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decel="100000" fill="hold" grpId="0" nodeType="clickEffect">
                                  <p:stCondLst>
                                    <p:cond delay="0"/>
                                  </p:stCondLst>
                                  <p:childTnLst>
                                    <p:set>
                                      <p:cBhvr>
                                        <p:cTn id="30" dur="1" fill="hold">
                                          <p:stCondLst>
                                            <p:cond delay="0"/>
                                          </p:stCondLst>
                                        </p:cTn>
                                        <p:tgtEl>
                                          <p:spTgt spid="4">
                                            <p:txEl>
                                              <p:pRg st="3" end="3"/>
                                            </p:txEl>
                                          </p:spTgt>
                                        </p:tgtEl>
                                        <p:attrNameLst>
                                          <p:attrName>style.visibility</p:attrName>
                                        </p:attrNameLst>
                                      </p:cBhvr>
                                      <p:to>
                                        <p:strVal val="visible"/>
                                      </p:to>
                                    </p:set>
                                    <p:anim calcmode="lin" valueType="num">
                                      <p:cBhvr additive="base">
                                        <p:cTn id="31" dur="500" fill="hold"/>
                                        <p:tgtEl>
                                          <p:spTgt spid="4">
                                            <p:txEl>
                                              <p:pRg st="3" end="3"/>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4">
                                            <p:txEl>
                                              <p:pRg st="3" end="3"/>
                                            </p:txEl>
                                          </p:spTgt>
                                        </p:tgtEl>
                                        <p:attrNameLst>
                                          <p:attrName>ppt_y</p:attrName>
                                        </p:attrNameLst>
                                      </p:cBhvr>
                                      <p:tavLst>
                                        <p:tav tm="0">
                                          <p:val>
                                            <p:strVal val="#ppt_y"/>
                                          </p:val>
                                        </p:tav>
                                        <p:tav tm="100000">
                                          <p:val>
                                            <p:strVal val="#ppt_y"/>
                                          </p:val>
                                        </p:tav>
                                      </p:tavLst>
                                    </p:anim>
                                  </p:childTnLst>
                                </p:cTn>
                              </p:par>
                              <p:par>
                                <p:cTn id="33" presetID="2" presetClass="entr" presetSubtype="8" decel="100000" fill="hold" grpId="0" nodeType="withEffect">
                                  <p:stCondLst>
                                    <p:cond delay="0"/>
                                  </p:stCondLst>
                                  <p:childTnLst>
                                    <p:set>
                                      <p:cBhvr>
                                        <p:cTn id="34" dur="1" fill="hold">
                                          <p:stCondLst>
                                            <p:cond delay="0"/>
                                          </p:stCondLst>
                                        </p:cTn>
                                        <p:tgtEl>
                                          <p:spTgt spid="4">
                                            <p:txEl>
                                              <p:pRg st="4" end="4"/>
                                            </p:txEl>
                                          </p:spTgt>
                                        </p:tgtEl>
                                        <p:attrNameLst>
                                          <p:attrName>style.visibility</p:attrName>
                                        </p:attrNameLst>
                                      </p:cBhvr>
                                      <p:to>
                                        <p:strVal val="visible"/>
                                      </p:to>
                                    </p:set>
                                    <p:anim calcmode="lin" valueType="num">
                                      <p:cBhvr additive="base">
                                        <p:cTn id="35" dur="500" fill="hold"/>
                                        <p:tgtEl>
                                          <p:spTgt spid="4">
                                            <p:txEl>
                                              <p:pRg st="4" end="4"/>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4">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decel="100000" fill="hold" grpId="0" nodeType="clickEffect">
                                  <p:stCondLst>
                                    <p:cond delay="0"/>
                                  </p:stCondLst>
                                  <p:childTnLst>
                                    <p:set>
                                      <p:cBhvr>
                                        <p:cTn id="40" dur="1" fill="hold">
                                          <p:stCondLst>
                                            <p:cond delay="0"/>
                                          </p:stCondLst>
                                        </p:cTn>
                                        <p:tgtEl>
                                          <p:spTgt spid="4">
                                            <p:txEl>
                                              <p:pRg st="5" end="5"/>
                                            </p:txEl>
                                          </p:spTgt>
                                        </p:tgtEl>
                                        <p:attrNameLst>
                                          <p:attrName>style.visibility</p:attrName>
                                        </p:attrNameLst>
                                      </p:cBhvr>
                                      <p:to>
                                        <p:strVal val="visible"/>
                                      </p:to>
                                    </p:set>
                                    <p:anim calcmode="lin" valueType="num">
                                      <p:cBhvr additive="base">
                                        <p:cTn id="41" dur="500" fill="hold"/>
                                        <p:tgtEl>
                                          <p:spTgt spid="4">
                                            <p:txEl>
                                              <p:pRg st="5" end="5"/>
                                            </p:txEl>
                                          </p:spTgt>
                                        </p:tgtEl>
                                        <p:attrNameLst>
                                          <p:attrName>ppt_x</p:attrName>
                                        </p:attrNameLst>
                                      </p:cBhvr>
                                      <p:tavLst>
                                        <p:tav tm="0">
                                          <p:val>
                                            <p:strVal val="0-#ppt_w/2"/>
                                          </p:val>
                                        </p:tav>
                                        <p:tav tm="100000">
                                          <p:val>
                                            <p:strVal val="#ppt_x"/>
                                          </p:val>
                                        </p:tav>
                                      </p:tavLst>
                                    </p:anim>
                                    <p:anim calcmode="lin" valueType="num">
                                      <p:cBhvr additive="base">
                                        <p:cTn id="42" dur="500" fill="hold"/>
                                        <p:tgtEl>
                                          <p:spTgt spid="4">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8" decel="100000" fill="hold" grpId="0" nodeType="clickEffect">
                                  <p:stCondLst>
                                    <p:cond delay="0"/>
                                  </p:stCondLst>
                                  <p:childTnLst>
                                    <p:set>
                                      <p:cBhvr>
                                        <p:cTn id="46" dur="1" fill="hold">
                                          <p:stCondLst>
                                            <p:cond delay="0"/>
                                          </p:stCondLst>
                                        </p:cTn>
                                        <p:tgtEl>
                                          <p:spTgt spid="4">
                                            <p:txEl>
                                              <p:pRg st="6" end="6"/>
                                            </p:txEl>
                                          </p:spTgt>
                                        </p:tgtEl>
                                        <p:attrNameLst>
                                          <p:attrName>style.visibility</p:attrName>
                                        </p:attrNameLst>
                                      </p:cBhvr>
                                      <p:to>
                                        <p:strVal val="visible"/>
                                      </p:to>
                                    </p:set>
                                    <p:anim calcmode="lin" valueType="num">
                                      <p:cBhvr additive="base">
                                        <p:cTn id="47" dur="500" fill="hold"/>
                                        <p:tgtEl>
                                          <p:spTgt spid="4">
                                            <p:txEl>
                                              <p:pRg st="6" end="6"/>
                                            </p:txEl>
                                          </p:spTgt>
                                        </p:tgtEl>
                                        <p:attrNameLst>
                                          <p:attrName>ppt_x</p:attrName>
                                        </p:attrNameLst>
                                      </p:cBhvr>
                                      <p:tavLst>
                                        <p:tav tm="0">
                                          <p:val>
                                            <p:strVal val="0-#ppt_w/2"/>
                                          </p:val>
                                        </p:tav>
                                        <p:tav tm="100000">
                                          <p:val>
                                            <p:strVal val="#ppt_x"/>
                                          </p:val>
                                        </p:tav>
                                      </p:tavLst>
                                    </p:anim>
                                    <p:anim calcmode="lin" valueType="num">
                                      <p:cBhvr additive="base">
                                        <p:cTn id="48" dur="500" fill="hold"/>
                                        <p:tgtEl>
                                          <p:spTgt spid="4">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1" decel="100000" fill="hold" grpId="0" nodeType="clickEffect">
                                  <p:stCondLst>
                                    <p:cond delay="0"/>
                                  </p:stCondLst>
                                  <p:childTnLst>
                                    <p:set>
                                      <p:cBhvr>
                                        <p:cTn id="52" dur="1" fill="hold">
                                          <p:stCondLst>
                                            <p:cond delay="0"/>
                                          </p:stCondLst>
                                        </p:cTn>
                                        <p:tgtEl>
                                          <p:spTgt spid="16"/>
                                        </p:tgtEl>
                                        <p:attrNameLst>
                                          <p:attrName>style.visibility</p:attrName>
                                        </p:attrNameLst>
                                      </p:cBhvr>
                                      <p:to>
                                        <p:strVal val="visible"/>
                                      </p:to>
                                    </p:set>
                                    <p:anim calcmode="lin" valueType="num">
                                      <p:cBhvr additive="base">
                                        <p:cTn id="53" dur="500" fill="hold"/>
                                        <p:tgtEl>
                                          <p:spTgt spid="16"/>
                                        </p:tgtEl>
                                        <p:attrNameLst>
                                          <p:attrName>ppt_x</p:attrName>
                                        </p:attrNameLst>
                                      </p:cBhvr>
                                      <p:tavLst>
                                        <p:tav tm="0">
                                          <p:val>
                                            <p:strVal val="#ppt_x"/>
                                          </p:val>
                                        </p:tav>
                                        <p:tav tm="100000">
                                          <p:val>
                                            <p:strVal val="#ppt_x"/>
                                          </p:val>
                                        </p:tav>
                                      </p:tavLst>
                                    </p:anim>
                                    <p:anim calcmode="lin" valueType="num">
                                      <p:cBhvr additive="base">
                                        <p:cTn id="54" dur="500" fill="hold"/>
                                        <p:tgtEl>
                                          <p:spTgt spid="16"/>
                                        </p:tgtEl>
                                        <p:attrNameLst>
                                          <p:attrName>ppt_y</p:attrName>
                                        </p:attrNameLst>
                                      </p:cBhvr>
                                      <p:tavLst>
                                        <p:tav tm="0">
                                          <p:val>
                                            <p:strVal val="0-#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7">
                                            <p:txEl>
                                              <p:pRg st="0" end="0"/>
                                            </p:txEl>
                                          </p:spTgt>
                                        </p:tgtEl>
                                        <p:attrNameLst>
                                          <p:attrName>style.visibility</p:attrName>
                                        </p:attrNameLst>
                                      </p:cBhvr>
                                      <p:to>
                                        <p:strVal val="visible"/>
                                      </p:to>
                                    </p:set>
                                    <p:animEffect transition="in" filter="fade">
                                      <p:cBhvr>
                                        <p:cTn id="59" dur="500"/>
                                        <p:tgtEl>
                                          <p:spTgt spid="17">
                                            <p:txEl>
                                              <p:pRg st="0" end="0"/>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17">
                                            <p:txEl>
                                              <p:pRg st="1" end="1"/>
                                            </p:txEl>
                                          </p:spTgt>
                                        </p:tgtEl>
                                        <p:attrNameLst>
                                          <p:attrName>style.visibility</p:attrName>
                                        </p:attrNameLst>
                                      </p:cBhvr>
                                      <p:to>
                                        <p:strVal val="visible"/>
                                      </p:to>
                                    </p:set>
                                    <p:animEffect transition="in" filter="fade">
                                      <p:cBhvr>
                                        <p:cTn id="64" dur="500"/>
                                        <p:tgtEl>
                                          <p:spTgt spid="17">
                                            <p:txEl>
                                              <p:pRg st="1" end="1"/>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17">
                                            <p:txEl>
                                              <p:pRg st="2" end="2"/>
                                            </p:txEl>
                                          </p:spTgt>
                                        </p:tgtEl>
                                        <p:attrNameLst>
                                          <p:attrName>style.visibility</p:attrName>
                                        </p:attrNameLst>
                                      </p:cBhvr>
                                      <p:to>
                                        <p:strVal val="visible"/>
                                      </p:to>
                                    </p:set>
                                    <p:animEffect transition="in" filter="fade">
                                      <p:cBhvr>
                                        <p:cTn id="69" dur="500"/>
                                        <p:tgtEl>
                                          <p:spTgt spid="17">
                                            <p:txEl>
                                              <p:pRg st="2" end="2"/>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xit" presetSubtype="2" fill="hold" grpId="1" nodeType="clickEffect">
                                  <p:stCondLst>
                                    <p:cond delay="0"/>
                                  </p:stCondLst>
                                  <p:childTnLst>
                                    <p:animEffect transition="out" filter="wipe(right)">
                                      <p:cBhvr>
                                        <p:cTn id="73" dur="500"/>
                                        <p:tgtEl>
                                          <p:spTgt spid="17">
                                            <p:txEl>
                                              <p:pRg st="0" end="0"/>
                                            </p:txEl>
                                          </p:spTgt>
                                        </p:tgtEl>
                                      </p:cBhvr>
                                    </p:animEffect>
                                    <p:set>
                                      <p:cBhvr>
                                        <p:cTn id="74" dur="1" fill="hold">
                                          <p:stCondLst>
                                            <p:cond delay="499"/>
                                          </p:stCondLst>
                                        </p:cTn>
                                        <p:tgtEl>
                                          <p:spTgt spid="17">
                                            <p:txEl>
                                              <p:pRg st="0" end="0"/>
                                            </p:txEl>
                                          </p:spTgt>
                                        </p:tgtEl>
                                        <p:attrNameLst>
                                          <p:attrName>style.visibility</p:attrName>
                                        </p:attrNameLst>
                                      </p:cBhvr>
                                      <p:to>
                                        <p:strVal val="hidden"/>
                                      </p:to>
                                    </p:set>
                                  </p:childTnLst>
                                </p:cTn>
                              </p:par>
                              <p:par>
                                <p:cTn id="75" presetID="22" presetClass="exit" presetSubtype="2" fill="hold" grpId="1" nodeType="withEffect">
                                  <p:stCondLst>
                                    <p:cond delay="0"/>
                                  </p:stCondLst>
                                  <p:childTnLst>
                                    <p:animEffect transition="out" filter="wipe(right)">
                                      <p:cBhvr>
                                        <p:cTn id="76" dur="500"/>
                                        <p:tgtEl>
                                          <p:spTgt spid="17">
                                            <p:txEl>
                                              <p:pRg st="1" end="1"/>
                                            </p:txEl>
                                          </p:spTgt>
                                        </p:tgtEl>
                                      </p:cBhvr>
                                    </p:animEffect>
                                    <p:set>
                                      <p:cBhvr>
                                        <p:cTn id="77" dur="1" fill="hold">
                                          <p:stCondLst>
                                            <p:cond delay="499"/>
                                          </p:stCondLst>
                                        </p:cTn>
                                        <p:tgtEl>
                                          <p:spTgt spid="17">
                                            <p:txEl>
                                              <p:pRg st="1" end="1"/>
                                            </p:txEl>
                                          </p:spTgt>
                                        </p:tgtEl>
                                        <p:attrNameLst>
                                          <p:attrName>style.visibility</p:attrName>
                                        </p:attrNameLst>
                                      </p:cBhvr>
                                      <p:to>
                                        <p:strVal val="hidden"/>
                                      </p:to>
                                    </p:set>
                                  </p:childTnLst>
                                </p:cTn>
                              </p:par>
                              <p:par>
                                <p:cTn id="78" presetID="22" presetClass="exit" presetSubtype="2" fill="hold" grpId="1" nodeType="withEffect">
                                  <p:stCondLst>
                                    <p:cond delay="0"/>
                                  </p:stCondLst>
                                  <p:childTnLst>
                                    <p:animEffect transition="out" filter="wipe(right)">
                                      <p:cBhvr>
                                        <p:cTn id="79" dur="500"/>
                                        <p:tgtEl>
                                          <p:spTgt spid="17">
                                            <p:txEl>
                                              <p:pRg st="2" end="2"/>
                                            </p:txEl>
                                          </p:spTgt>
                                        </p:tgtEl>
                                      </p:cBhvr>
                                    </p:animEffect>
                                    <p:set>
                                      <p:cBhvr>
                                        <p:cTn id="80" dur="1" fill="hold">
                                          <p:stCondLst>
                                            <p:cond delay="499"/>
                                          </p:stCondLst>
                                        </p:cTn>
                                        <p:tgtEl>
                                          <p:spTgt spid="17">
                                            <p:txEl>
                                              <p:pRg st="2" end="2"/>
                                            </p:txEl>
                                          </p:spTgt>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18">
                                            <p:txEl>
                                              <p:pRg st="0" end="0"/>
                                            </p:txEl>
                                          </p:spTgt>
                                        </p:tgtEl>
                                        <p:attrNameLst>
                                          <p:attrName>style.visibility</p:attrName>
                                        </p:attrNameLst>
                                      </p:cBhvr>
                                      <p:to>
                                        <p:strVal val="visible"/>
                                      </p:to>
                                    </p:set>
                                    <p:animEffect transition="in" filter="fade">
                                      <p:cBhvr>
                                        <p:cTn id="85" dur="500"/>
                                        <p:tgtEl>
                                          <p:spTgt spid="18">
                                            <p:txEl>
                                              <p:pRg st="0" end="0"/>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18">
                                            <p:txEl>
                                              <p:pRg st="1" end="1"/>
                                            </p:txEl>
                                          </p:spTgt>
                                        </p:tgtEl>
                                        <p:attrNameLst>
                                          <p:attrName>style.visibility</p:attrName>
                                        </p:attrNameLst>
                                      </p:cBhvr>
                                      <p:to>
                                        <p:strVal val="visible"/>
                                      </p:to>
                                    </p:set>
                                    <p:animEffect transition="in" filter="fade">
                                      <p:cBhvr>
                                        <p:cTn id="90" dur="500"/>
                                        <p:tgtEl>
                                          <p:spTgt spid="18">
                                            <p:txEl>
                                              <p:pRg st="1" end="1"/>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18">
                                            <p:txEl>
                                              <p:pRg st="2" end="2"/>
                                            </p:txEl>
                                          </p:spTgt>
                                        </p:tgtEl>
                                        <p:attrNameLst>
                                          <p:attrName>style.visibility</p:attrName>
                                        </p:attrNameLst>
                                      </p:cBhvr>
                                      <p:to>
                                        <p:strVal val="visible"/>
                                      </p:to>
                                    </p:set>
                                    <p:animEffect transition="in" filter="fade">
                                      <p:cBhvr>
                                        <p:cTn id="95" dur="500"/>
                                        <p:tgtEl>
                                          <p:spTgt spid="18">
                                            <p:txEl>
                                              <p:pRg st="2" end="2"/>
                                            </p:txEl>
                                          </p:spTgt>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18">
                                            <p:txEl>
                                              <p:pRg st="3" end="3"/>
                                            </p:txEl>
                                          </p:spTgt>
                                        </p:tgtEl>
                                        <p:attrNameLst>
                                          <p:attrName>style.visibility</p:attrName>
                                        </p:attrNameLst>
                                      </p:cBhvr>
                                      <p:to>
                                        <p:strVal val="visible"/>
                                      </p:to>
                                    </p:set>
                                    <p:animEffect transition="in" filter="fade">
                                      <p:cBhvr>
                                        <p:cTn id="100" dur="500"/>
                                        <p:tgtEl>
                                          <p:spTgt spid="18">
                                            <p:txEl>
                                              <p:pRg st="3" end="3"/>
                                            </p:txEl>
                                          </p:spTgt>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grpId="0" nodeType="clickEffect">
                                  <p:stCondLst>
                                    <p:cond delay="0"/>
                                  </p:stCondLst>
                                  <p:childTnLst>
                                    <p:set>
                                      <p:cBhvr>
                                        <p:cTn id="104" dur="1" fill="hold">
                                          <p:stCondLst>
                                            <p:cond delay="0"/>
                                          </p:stCondLst>
                                        </p:cTn>
                                        <p:tgtEl>
                                          <p:spTgt spid="18">
                                            <p:txEl>
                                              <p:pRg st="4" end="4"/>
                                            </p:txEl>
                                          </p:spTgt>
                                        </p:tgtEl>
                                        <p:attrNameLst>
                                          <p:attrName>style.visibility</p:attrName>
                                        </p:attrNameLst>
                                      </p:cBhvr>
                                      <p:to>
                                        <p:strVal val="visible"/>
                                      </p:to>
                                    </p:set>
                                    <p:animEffect transition="in" filter="fade">
                                      <p:cBhvr>
                                        <p:cTn id="105" dur="500"/>
                                        <p:tgtEl>
                                          <p:spTgt spid="18">
                                            <p:txEl>
                                              <p:pRg st="4" end="4"/>
                                            </p:txEl>
                                          </p:spTgt>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18">
                                            <p:txEl>
                                              <p:pRg st="5" end="5"/>
                                            </p:txEl>
                                          </p:spTgt>
                                        </p:tgtEl>
                                        <p:attrNameLst>
                                          <p:attrName>style.visibility</p:attrName>
                                        </p:attrNameLst>
                                      </p:cBhvr>
                                      <p:to>
                                        <p:strVal val="visible"/>
                                      </p:to>
                                    </p:set>
                                    <p:animEffect transition="in" filter="fade">
                                      <p:cBhvr>
                                        <p:cTn id="110" dur="500"/>
                                        <p:tgtEl>
                                          <p:spTgt spid="18">
                                            <p:txEl>
                                              <p:pRg st="5" end="5"/>
                                            </p:txEl>
                                          </p:spTgt>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18">
                                            <p:txEl>
                                              <p:pRg st="6" end="6"/>
                                            </p:txEl>
                                          </p:spTgt>
                                        </p:tgtEl>
                                        <p:attrNameLst>
                                          <p:attrName>style.visibility</p:attrName>
                                        </p:attrNameLst>
                                      </p:cBhvr>
                                      <p:to>
                                        <p:strVal val="visible"/>
                                      </p:to>
                                    </p:set>
                                    <p:animEffect transition="in" filter="fade">
                                      <p:cBhvr>
                                        <p:cTn id="115" dur="500"/>
                                        <p:tgtEl>
                                          <p:spTgt spid="18">
                                            <p:txEl>
                                              <p:pRg st="6" end="6"/>
                                            </p:txEl>
                                          </p:spTgt>
                                        </p:tgtEl>
                                      </p:cBhvr>
                                    </p:animEffect>
                                  </p:childTnLst>
                                </p:cTn>
                              </p:par>
                            </p:childTnLst>
                          </p:cTn>
                        </p:par>
                      </p:childTnLst>
                    </p:cTn>
                  </p:par>
                  <p:par>
                    <p:cTn id="116" fill="hold">
                      <p:stCondLst>
                        <p:cond delay="indefinite"/>
                      </p:stCondLst>
                      <p:childTnLst>
                        <p:par>
                          <p:cTn id="117" fill="hold">
                            <p:stCondLst>
                              <p:cond delay="0"/>
                            </p:stCondLst>
                            <p:childTnLst>
                              <p:par>
                                <p:cTn id="118" presetID="2" presetClass="entr" presetSubtype="2" accel="100000" fill="hold" grpId="0" nodeType="clickEffect">
                                  <p:stCondLst>
                                    <p:cond delay="0"/>
                                  </p:stCondLst>
                                  <p:childTnLst>
                                    <p:set>
                                      <p:cBhvr>
                                        <p:cTn id="119" dur="1" fill="hold">
                                          <p:stCondLst>
                                            <p:cond delay="0"/>
                                          </p:stCondLst>
                                        </p:cTn>
                                        <p:tgtEl>
                                          <p:spTgt spid="8"/>
                                        </p:tgtEl>
                                        <p:attrNameLst>
                                          <p:attrName>style.visibility</p:attrName>
                                        </p:attrNameLst>
                                      </p:cBhvr>
                                      <p:to>
                                        <p:strVal val="visible"/>
                                      </p:to>
                                    </p:set>
                                    <p:anim calcmode="lin" valueType="num">
                                      <p:cBhvr additive="base">
                                        <p:cTn id="120" dur="500" fill="hold"/>
                                        <p:tgtEl>
                                          <p:spTgt spid="8"/>
                                        </p:tgtEl>
                                        <p:attrNameLst>
                                          <p:attrName>ppt_x</p:attrName>
                                        </p:attrNameLst>
                                      </p:cBhvr>
                                      <p:tavLst>
                                        <p:tav tm="0">
                                          <p:val>
                                            <p:strVal val="1+#ppt_w/2"/>
                                          </p:val>
                                        </p:tav>
                                        <p:tav tm="100000">
                                          <p:val>
                                            <p:strVal val="#ppt_x"/>
                                          </p:val>
                                        </p:tav>
                                      </p:tavLst>
                                    </p:anim>
                                    <p:anim calcmode="lin" valueType="num">
                                      <p:cBhvr additive="base">
                                        <p:cTn id="121"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22" fill="hold">
                      <p:stCondLst>
                        <p:cond delay="indefinite"/>
                      </p:stCondLst>
                      <p:childTnLst>
                        <p:par>
                          <p:cTn id="123" fill="hold">
                            <p:stCondLst>
                              <p:cond delay="0"/>
                            </p:stCondLst>
                            <p:childTnLst>
                              <p:par>
                                <p:cTn id="124" presetID="2" presetClass="entr" presetSubtype="2" accel="100000" fill="hold" grpId="0" nodeType="clickEffect">
                                  <p:stCondLst>
                                    <p:cond delay="0"/>
                                  </p:stCondLst>
                                  <p:childTnLst>
                                    <p:set>
                                      <p:cBhvr>
                                        <p:cTn id="125" dur="1" fill="hold">
                                          <p:stCondLst>
                                            <p:cond delay="0"/>
                                          </p:stCondLst>
                                        </p:cTn>
                                        <p:tgtEl>
                                          <p:spTgt spid="7">
                                            <p:txEl>
                                              <p:pRg st="0" end="0"/>
                                            </p:txEl>
                                          </p:spTgt>
                                        </p:tgtEl>
                                        <p:attrNameLst>
                                          <p:attrName>style.visibility</p:attrName>
                                        </p:attrNameLst>
                                      </p:cBhvr>
                                      <p:to>
                                        <p:strVal val="visible"/>
                                      </p:to>
                                    </p:set>
                                    <p:anim calcmode="lin" valueType="num">
                                      <p:cBhvr additive="base">
                                        <p:cTn id="126" dur="500" fill="hold"/>
                                        <p:tgtEl>
                                          <p:spTgt spid="7">
                                            <p:txEl>
                                              <p:pRg st="0" end="0"/>
                                            </p:txEl>
                                          </p:spTgt>
                                        </p:tgtEl>
                                        <p:attrNameLst>
                                          <p:attrName>ppt_x</p:attrName>
                                        </p:attrNameLst>
                                      </p:cBhvr>
                                      <p:tavLst>
                                        <p:tav tm="0">
                                          <p:val>
                                            <p:strVal val="1+#ppt_w/2"/>
                                          </p:val>
                                        </p:tav>
                                        <p:tav tm="100000">
                                          <p:val>
                                            <p:strVal val="#ppt_x"/>
                                          </p:val>
                                        </p:tav>
                                      </p:tavLst>
                                    </p:anim>
                                    <p:anim calcmode="lin" valueType="num">
                                      <p:cBhvr additive="base">
                                        <p:cTn id="127" dur="500" fill="hold"/>
                                        <p:tgtEl>
                                          <p:spTgt spid="7">
                                            <p:txEl>
                                              <p:pRg st="0" end="0"/>
                                            </p:txEl>
                                          </p:spTgt>
                                        </p:tgtEl>
                                        <p:attrNameLst>
                                          <p:attrName>ppt_y</p:attrName>
                                        </p:attrNameLst>
                                      </p:cBhvr>
                                      <p:tavLst>
                                        <p:tav tm="0">
                                          <p:val>
                                            <p:strVal val="#ppt_y"/>
                                          </p:val>
                                        </p:tav>
                                        <p:tav tm="100000">
                                          <p:val>
                                            <p:strVal val="#ppt_y"/>
                                          </p:val>
                                        </p:tav>
                                      </p:tavLst>
                                    </p:anim>
                                  </p:childTnLst>
                                </p:cTn>
                              </p:par>
                            </p:childTnLst>
                          </p:cTn>
                        </p:par>
                        <p:par>
                          <p:cTn id="128" fill="hold">
                            <p:stCondLst>
                              <p:cond delay="500"/>
                            </p:stCondLst>
                            <p:childTnLst>
                              <p:par>
                                <p:cTn id="129" presetID="2" presetClass="entr" presetSubtype="2" accel="100000" fill="hold" grpId="0" nodeType="afterEffect">
                                  <p:stCondLst>
                                    <p:cond delay="500"/>
                                  </p:stCondLst>
                                  <p:childTnLst>
                                    <p:set>
                                      <p:cBhvr>
                                        <p:cTn id="130" dur="1" fill="hold">
                                          <p:stCondLst>
                                            <p:cond delay="0"/>
                                          </p:stCondLst>
                                        </p:cTn>
                                        <p:tgtEl>
                                          <p:spTgt spid="7">
                                            <p:txEl>
                                              <p:pRg st="1" end="1"/>
                                            </p:txEl>
                                          </p:spTgt>
                                        </p:tgtEl>
                                        <p:attrNameLst>
                                          <p:attrName>style.visibility</p:attrName>
                                        </p:attrNameLst>
                                      </p:cBhvr>
                                      <p:to>
                                        <p:strVal val="visible"/>
                                      </p:to>
                                    </p:set>
                                    <p:anim calcmode="lin" valueType="num">
                                      <p:cBhvr additive="base">
                                        <p:cTn id="131" dur="500" fill="hold"/>
                                        <p:tgtEl>
                                          <p:spTgt spid="7">
                                            <p:txEl>
                                              <p:pRg st="1" end="1"/>
                                            </p:txEl>
                                          </p:spTgt>
                                        </p:tgtEl>
                                        <p:attrNameLst>
                                          <p:attrName>ppt_x</p:attrName>
                                        </p:attrNameLst>
                                      </p:cBhvr>
                                      <p:tavLst>
                                        <p:tav tm="0">
                                          <p:val>
                                            <p:strVal val="1+#ppt_w/2"/>
                                          </p:val>
                                        </p:tav>
                                        <p:tav tm="100000">
                                          <p:val>
                                            <p:strVal val="#ppt_x"/>
                                          </p:val>
                                        </p:tav>
                                      </p:tavLst>
                                    </p:anim>
                                    <p:anim calcmode="lin" valueType="num">
                                      <p:cBhvr additive="base">
                                        <p:cTn id="132" dur="500" fill="hold"/>
                                        <p:tgtEl>
                                          <p:spTgt spid="7">
                                            <p:txEl>
                                              <p:pRg st="1" end="1"/>
                                            </p:txEl>
                                          </p:spTgt>
                                        </p:tgtEl>
                                        <p:attrNameLst>
                                          <p:attrName>ppt_y</p:attrName>
                                        </p:attrNameLst>
                                      </p:cBhvr>
                                      <p:tavLst>
                                        <p:tav tm="0">
                                          <p:val>
                                            <p:strVal val="#ppt_y"/>
                                          </p:val>
                                        </p:tav>
                                        <p:tav tm="100000">
                                          <p:val>
                                            <p:strVal val="#ppt_y"/>
                                          </p:val>
                                        </p:tav>
                                      </p:tavLst>
                                    </p:anim>
                                  </p:childTnLst>
                                </p:cTn>
                              </p:par>
                            </p:childTnLst>
                          </p:cTn>
                        </p:par>
                        <p:par>
                          <p:cTn id="133" fill="hold">
                            <p:stCondLst>
                              <p:cond delay="1500"/>
                            </p:stCondLst>
                            <p:childTnLst>
                              <p:par>
                                <p:cTn id="134" presetID="2" presetClass="entr" presetSubtype="2" accel="100000" fill="hold" grpId="0" nodeType="afterEffect">
                                  <p:stCondLst>
                                    <p:cond delay="500"/>
                                  </p:stCondLst>
                                  <p:childTnLst>
                                    <p:set>
                                      <p:cBhvr>
                                        <p:cTn id="135" dur="1" fill="hold">
                                          <p:stCondLst>
                                            <p:cond delay="0"/>
                                          </p:stCondLst>
                                        </p:cTn>
                                        <p:tgtEl>
                                          <p:spTgt spid="7">
                                            <p:txEl>
                                              <p:pRg st="2" end="2"/>
                                            </p:txEl>
                                          </p:spTgt>
                                        </p:tgtEl>
                                        <p:attrNameLst>
                                          <p:attrName>style.visibility</p:attrName>
                                        </p:attrNameLst>
                                      </p:cBhvr>
                                      <p:to>
                                        <p:strVal val="visible"/>
                                      </p:to>
                                    </p:set>
                                    <p:anim calcmode="lin" valueType="num">
                                      <p:cBhvr additive="base">
                                        <p:cTn id="136" dur="500" fill="hold"/>
                                        <p:tgtEl>
                                          <p:spTgt spid="7">
                                            <p:txEl>
                                              <p:pRg st="2" end="2"/>
                                            </p:txEl>
                                          </p:spTgt>
                                        </p:tgtEl>
                                        <p:attrNameLst>
                                          <p:attrName>ppt_x</p:attrName>
                                        </p:attrNameLst>
                                      </p:cBhvr>
                                      <p:tavLst>
                                        <p:tav tm="0">
                                          <p:val>
                                            <p:strVal val="1+#ppt_w/2"/>
                                          </p:val>
                                        </p:tav>
                                        <p:tav tm="100000">
                                          <p:val>
                                            <p:strVal val="#ppt_x"/>
                                          </p:val>
                                        </p:tav>
                                      </p:tavLst>
                                    </p:anim>
                                    <p:anim calcmode="lin" valueType="num">
                                      <p:cBhvr additive="base">
                                        <p:cTn id="137" dur="500" fill="hold"/>
                                        <p:tgtEl>
                                          <p:spTgt spid="7">
                                            <p:txEl>
                                              <p:pRg st="2" end="2"/>
                                            </p:txEl>
                                          </p:spTgt>
                                        </p:tgtEl>
                                        <p:attrNameLst>
                                          <p:attrName>ppt_y</p:attrName>
                                        </p:attrNameLst>
                                      </p:cBhvr>
                                      <p:tavLst>
                                        <p:tav tm="0">
                                          <p:val>
                                            <p:strVal val="#ppt_y"/>
                                          </p:val>
                                        </p:tav>
                                        <p:tav tm="100000">
                                          <p:val>
                                            <p:strVal val="#ppt_y"/>
                                          </p:val>
                                        </p:tav>
                                      </p:tavLst>
                                    </p:anim>
                                  </p:childTnLst>
                                </p:cTn>
                              </p:par>
                            </p:childTnLst>
                          </p:cTn>
                        </p:par>
                        <p:par>
                          <p:cTn id="138" fill="hold">
                            <p:stCondLst>
                              <p:cond delay="2500"/>
                            </p:stCondLst>
                            <p:childTnLst>
                              <p:par>
                                <p:cTn id="139" presetID="2" presetClass="entr" presetSubtype="2" accel="100000" fill="hold" grpId="0" nodeType="afterEffect">
                                  <p:stCondLst>
                                    <p:cond delay="500"/>
                                  </p:stCondLst>
                                  <p:childTnLst>
                                    <p:set>
                                      <p:cBhvr>
                                        <p:cTn id="140" dur="1" fill="hold">
                                          <p:stCondLst>
                                            <p:cond delay="0"/>
                                          </p:stCondLst>
                                        </p:cTn>
                                        <p:tgtEl>
                                          <p:spTgt spid="7">
                                            <p:txEl>
                                              <p:pRg st="3" end="3"/>
                                            </p:txEl>
                                          </p:spTgt>
                                        </p:tgtEl>
                                        <p:attrNameLst>
                                          <p:attrName>style.visibility</p:attrName>
                                        </p:attrNameLst>
                                      </p:cBhvr>
                                      <p:to>
                                        <p:strVal val="visible"/>
                                      </p:to>
                                    </p:set>
                                    <p:anim calcmode="lin" valueType="num">
                                      <p:cBhvr additive="base">
                                        <p:cTn id="141" dur="500" fill="hold"/>
                                        <p:tgtEl>
                                          <p:spTgt spid="7">
                                            <p:txEl>
                                              <p:pRg st="3" end="3"/>
                                            </p:txEl>
                                          </p:spTgt>
                                        </p:tgtEl>
                                        <p:attrNameLst>
                                          <p:attrName>ppt_x</p:attrName>
                                        </p:attrNameLst>
                                      </p:cBhvr>
                                      <p:tavLst>
                                        <p:tav tm="0">
                                          <p:val>
                                            <p:strVal val="1+#ppt_w/2"/>
                                          </p:val>
                                        </p:tav>
                                        <p:tav tm="100000">
                                          <p:val>
                                            <p:strVal val="#ppt_x"/>
                                          </p:val>
                                        </p:tav>
                                      </p:tavLst>
                                    </p:anim>
                                    <p:anim calcmode="lin" valueType="num">
                                      <p:cBhvr additive="base">
                                        <p:cTn id="142" dur="500" fill="hold"/>
                                        <p:tgtEl>
                                          <p:spTgt spid="7">
                                            <p:txEl>
                                              <p:pRg st="3" end="3"/>
                                            </p:txEl>
                                          </p:spTgt>
                                        </p:tgtEl>
                                        <p:attrNameLst>
                                          <p:attrName>ppt_y</p:attrName>
                                        </p:attrNameLst>
                                      </p:cBhvr>
                                      <p:tavLst>
                                        <p:tav tm="0">
                                          <p:val>
                                            <p:strVal val="#ppt_y"/>
                                          </p:val>
                                        </p:tav>
                                        <p:tav tm="100000">
                                          <p:val>
                                            <p:strVal val="#ppt_y"/>
                                          </p:val>
                                        </p:tav>
                                      </p:tavLst>
                                    </p:anim>
                                  </p:childTnLst>
                                </p:cTn>
                              </p:par>
                            </p:childTnLst>
                          </p:cTn>
                        </p:par>
                        <p:par>
                          <p:cTn id="143" fill="hold">
                            <p:stCondLst>
                              <p:cond delay="3500"/>
                            </p:stCondLst>
                            <p:childTnLst>
                              <p:par>
                                <p:cTn id="144" presetID="2" presetClass="entr" presetSubtype="2" accel="100000" fill="hold" grpId="0" nodeType="afterEffect">
                                  <p:stCondLst>
                                    <p:cond delay="500"/>
                                  </p:stCondLst>
                                  <p:childTnLst>
                                    <p:set>
                                      <p:cBhvr>
                                        <p:cTn id="145" dur="1" fill="hold">
                                          <p:stCondLst>
                                            <p:cond delay="0"/>
                                          </p:stCondLst>
                                        </p:cTn>
                                        <p:tgtEl>
                                          <p:spTgt spid="7">
                                            <p:txEl>
                                              <p:pRg st="4" end="4"/>
                                            </p:txEl>
                                          </p:spTgt>
                                        </p:tgtEl>
                                        <p:attrNameLst>
                                          <p:attrName>style.visibility</p:attrName>
                                        </p:attrNameLst>
                                      </p:cBhvr>
                                      <p:to>
                                        <p:strVal val="visible"/>
                                      </p:to>
                                    </p:set>
                                    <p:anim calcmode="lin" valueType="num">
                                      <p:cBhvr additive="base">
                                        <p:cTn id="146" dur="500" fill="hold"/>
                                        <p:tgtEl>
                                          <p:spTgt spid="7">
                                            <p:txEl>
                                              <p:pRg st="4" end="4"/>
                                            </p:txEl>
                                          </p:spTgt>
                                        </p:tgtEl>
                                        <p:attrNameLst>
                                          <p:attrName>ppt_x</p:attrName>
                                        </p:attrNameLst>
                                      </p:cBhvr>
                                      <p:tavLst>
                                        <p:tav tm="0">
                                          <p:val>
                                            <p:strVal val="1+#ppt_w/2"/>
                                          </p:val>
                                        </p:tav>
                                        <p:tav tm="100000">
                                          <p:val>
                                            <p:strVal val="#ppt_x"/>
                                          </p:val>
                                        </p:tav>
                                      </p:tavLst>
                                    </p:anim>
                                    <p:anim calcmode="lin" valueType="num">
                                      <p:cBhvr additive="base">
                                        <p:cTn id="147" dur="500" fill="hold"/>
                                        <p:tgtEl>
                                          <p:spTgt spid="7">
                                            <p:txEl>
                                              <p:pRg st="4" end="4"/>
                                            </p:txEl>
                                          </p:spTgt>
                                        </p:tgtEl>
                                        <p:attrNameLst>
                                          <p:attrName>ppt_y</p:attrName>
                                        </p:attrNameLst>
                                      </p:cBhvr>
                                      <p:tavLst>
                                        <p:tav tm="0">
                                          <p:val>
                                            <p:strVal val="#ppt_y"/>
                                          </p:val>
                                        </p:tav>
                                        <p:tav tm="100000">
                                          <p:val>
                                            <p:strVal val="#ppt_y"/>
                                          </p:val>
                                        </p:tav>
                                      </p:tavLst>
                                    </p:anim>
                                  </p:childTnLst>
                                </p:cTn>
                              </p:par>
                            </p:childTnLst>
                          </p:cTn>
                        </p:par>
                        <p:par>
                          <p:cTn id="148" fill="hold">
                            <p:stCondLst>
                              <p:cond delay="4500"/>
                            </p:stCondLst>
                            <p:childTnLst>
                              <p:par>
                                <p:cTn id="149" presetID="2" presetClass="entr" presetSubtype="2" accel="100000" fill="hold" grpId="0" nodeType="afterEffect">
                                  <p:stCondLst>
                                    <p:cond delay="500"/>
                                  </p:stCondLst>
                                  <p:childTnLst>
                                    <p:set>
                                      <p:cBhvr>
                                        <p:cTn id="150" dur="1" fill="hold">
                                          <p:stCondLst>
                                            <p:cond delay="0"/>
                                          </p:stCondLst>
                                        </p:cTn>
                                        <p:tgtEl>
                                          <p:spTgt spid="7">
                                            <p:txEl>
                                              <p:pRg st="5" end="5"/>
                                            </p:txEl>
                                          </p:spTgt>
                                        </p:tgtEl>
                                        <p:attrNameLst>
                                          <p:attrName>style.visibility</p:attrName>
                                        </p:attrNameLst>
                                      </p:cBhvr>
                                      <p:to>
                                        <p:strVal val="visible"/>
                                      </p:to>
                                    </p:set>
                                    <p:anim calcmode="lin" valueType="num">
                                      <p:cBhvr additive="base">
                                        <p:cTn id="151" dur="500" fill="hold"/>
                                        <p:tgtEl>
                                          <p:spTgt spid="7">
                                            <p:txEl>
                                              <p:pRg st="5" end="5"/>
                                            </p:txEl>
                                          </p:spTgt>
                                        </p:tgtEl>
                                        <p:attrNameLst>
                                          <p:attrName>ppt_x</p:attrName>
                                        </p:attrNameLst>
                                      </p:cBhvr>
                                      <p:tavLst>
                                        <p:tav tm="0">
                                          <p:val>
                                            <p:strVal val="1+#ppt_w/2"/>
                                          </p:val>
                                        </p:tav>
                                        <p:tav tm="100000">
                                          <p:val>
                                            <p:strVal val="#ppt_x"/>
                                          </p:val>
                                        </p:tav>
                                      </p:tavLst>
                                    </p:anim>
                                    <p:anim calcmode="lin" valueType="num">
                                      <p:cBhvr additive="base">
                                        <p:cTn id="152" dur="500" fill="hold"/>
                                        <p:tgtEl>
                                          <p:spTgt spid="7">
                                            <p:txEl>
                                              <p:pRg st="5" end="5"/>
                                            </p:txEl>
                                          </p:spTgt>
                                        </p:tgtEl>
                                        <p:attrNameLst>
                                          <p:attrName>ppt_y</p:attrName>
                                        </p:attrNameLst>
                                      </p:cBhvr>
                                      <p:tavLst>
                                        <p:tav tm="0">
                                          <p:val>
                                            <p:strVal val="#ppt_y"/>
                                          </p:val>
                                        </p:tav>
                                        <p:tav tm="100000">
                                          <p:val>
                                            <p:strVal val="#ppt_y"/>
                                          </p:val>
                                        </p:tav>
                                      </p:tavLst>
                                    </p:anim>
                                  </p:childTnLst>
                                </p:cTn>
                              </p:par>
                            </p:childTnLst>
                          </p:cTn>
                        </p:par>
                        <p:par>
                          <p:cTn id="153" fill="hold">
                            <p:stCondLst>
                              <p:cond delay="5500"/>
                            </p:stCondLst>
                            <p:childTnLst>
                              <p:par>
                                <p:cTn id="154" presetID="2" presetClass="entr" presetSubtype="2" accel="100000" fill="hold" grpId="0" nodeType="afterEffect">
                                  <p:stCondLst>
                                    <p:cond delay="500"/>
                                  </p:stCondLst>
                                  <p:childTnLst>
                                    <p:set>
                                      <p:cBhvr>
                                        <p:cTn id="155" dur="1" fill="hold">
                                          <p:stCondLst>
                                            <p:cond delay="0"/>
                                          </p:stCondLst>
                                        </p:cTn>
                                        <p:tgtEl>
                                          <p:spTgt spid="7">
                                            <p:txEl>
                                              <p:pRg st="6" end="6"/>
                                            </p:txEl>
                                          </p:spTgt>
                                        </p:tgtEl>
                                        <p:attrNameLst>
                                          <p:attrName>style.visibility</p:attrName>
                                        </p:attrNameLst>
                                      </p:cBhvr>
                                      <p:to>
                                        <p:strVal val="visible"/>
                                      </p:to>
                                    </p:set>
                                    <p:anim calcmode="lin" valueType="num">
                                      <p:cBhvr additive="base">
                                        <p:cTn id="156" dur="500" fill="hold"/>
                                        <p:tgtEl>
                                          <p:spTgt spid="7">
                                            <p:txEl>
                                              <p:pRg st="6" end="6"/>
                                            </p:txEl>
                                          </p:spTgt>
                                        </p:tgtEl>
                                        <p:attrNameLst>
                                          <p:attrName>ppt_x</p:attrName>
                                        </p:attrNameLst>
                                      </p:cBhvr>
                                      <p:tavLst>
                                        <p:tav tm="0">
                                          <p:val>
                                            <p:strVal val="1+#ppt_w/2"/>
                                          </p:val>
                                        </p:tav>
                                        <p:tav tm="100000">
                                          <p:val>
                                            <p:strVal val="#ppt_x"/>
                                          </p:val>
                                        </p:tav>
                                      </p:tavLst>
                                    </p:anim>
                                    <p:anim calcmode="lin" valueType="num">
                                      <p:cBhvr additive="base">
                                        <p:cTn id="157" dur="500" fill="hold"/>
                                        <p:tgtEl>
                                          <p:spTgt spid="7">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158" fill="hold">
                      <p:stCondLst>
                        <p:cond delay="indefinite"/>
                      </p:stCondLst>
                      <p:childTnLst>
                        <p:par>
                          <p:cTn id="159" fill="hold">
                            <p:stCondLst>
                              <p:cond delay="0"/>
                            </p:stCondLst>
                            <p:childTnLst>
                              <p:par>
                                <p:cTn id="160" presetID="2" presetClass="entr" presetSubtype="2" accel="100000" fill="hold" grpId="0" nodeType="clickEffect">
                                  <p:stCondLst>
                                    <p:cond delay="0"/>
                                  </p:stCondLst>
                                  <p:childTnLst>
                                    <p:set>
                                      <p:cBhvr>
                                        <p:cTn id="161" dur="1" fill="hold">
                                          <p:stCondLst>
                                            <p:cond delay="0"/>
                                          </p:stCondLst>
                                        </p:cTn>
                                        <p:tgtEl>
                                          <p:spTgt spid="7">
                                            <p:txEl>
                                              <p:pRg st="7" end="7"/>
                                            </p:txEl>
                                          </p:spTgt>
                                        </p:tgtEl>
                                        <p:attrNameLst>
                                          <p:attrName>style.visibility</p:attrName>
                                        </p:attrNameLst>
                                      </p:cBhvr>
                                      <p:to>
                                        <p:strVal val="visible"/>
                                      </p:to>
                                    </p:set>
                                    <p:anim calcmode="lin" valueType="num">
                                      <p:cBhvr additive="base">
                                        <p:cTn id="162" dur="500" fill="hold"/>
                                        <p:tgtEl>
                                          <p:spTgt spid="7">
                                            <p:txEl>
                                              <p:pRg st="7" end="7"/>
                                            </p:txEl>
                                          </p:spTgt>
                                        </p:tgtEl>
                                        <p:attrNameLst>
                                          <p:attrName>ppt_x</p:attrName>
                                        </p:attrNameLst>
                                      </p:cBhvr>
                                      <p:tavLst>
                                        <p:tav tm="0">
                                          <p:val>
                                            <p:strVal val="1+#ppt_w/2"/>
                                          </p:val>
                                        </p:tav>
                                        <p:tav tm="100000">
                                          <p:val>
                                            <p:strVal val="#ppt_x"/>
                                          </p:val>
                                        </p:tav>
                                      </p:tavLst>
                                    </p:anim>
                                    <p:anim calcmode="lin" valueType="num">
                                      <p:cBhvr additive="base">
                                        <p:cTn id="163" dur="500" fill="hold"/>
                                        <p:tgtEl>
                                          <p:spTgt spid="7">
                                            <p:txEl>
                                              <p:pRg st="7" end="7"/>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P spid="8" grpId="0"/>
      <p:bldP spid="4" grpId="0" uiExpand="1" build="p"/>
      <p:bldP spid="5" grpId="0"/>
      <p:bldP spid="16" grpId="0"/>
      <p:bldP spid="17" grpId="0" uiExpand="1" build="p"/>
      <p:bldP spid="17" grpId="1" uiExpand="1" build="allAtOnce"/>
      <p:bldP spid="18"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1DD46-BE7B-F6E6-A235-88387F8F5D58}"/>
              </a:ext>
            </a:extLst>
          </p:cNvPr>
          <p:cNvSpPr>
            <a:spLocks noGrp="1"/>
          </p:cNvSpPr>
          <p:nvPr>
            <p:ph type="title"/>
          </p:nvPr>
        </p:nvSpPr>
        <p:spPr/>
        <p:txBody>
          <a:bodyPr/>
          <a:lstStyle/>
          <a:p>
            <a:r>
              <a:rPr lang="en-GB" cap="none" dirty="0"/>
              <a:t>What I’ve learnt</a:t>
            </a:r>
          </a:p>
        </p:txBody>
      </p:sp>
      <p:sp>
        <p:nvSpPr>
          <p:cNvPr id="3" name="Content Placeholder 2">
            <a:extLst>
              <a:ext uri="{FF2B5EF4-FFF2-40B4-BE49-F238E27FC236}">
                <a16:creationId xmlns:a16="http://schemas.microsoft.com/office/drawing/2014/main" id="{7BBDA1D0-4C61-5610-B583-1632511D9043}"/>
              </a:ext>
            </a:extLst>
          </p:cNvPr>
          <p:cNvSpPr>
            <a:spLocks noGrp="1"/>
          </p:cNvSpPr>
          <p:nvPr>
            <p:ph idx="1"/>
          </p:nvPr>
        </p:nvSpPr>
        <p:spPr>
          <a:xfrm>
            <a:off x="685801" y="2142067"/>
            <a:ext cx="5346289" cy="4251049"/>
          </a:xfrm>
        </p:spPr>
        <p:txBody>
          <a:bodyPr/>
          <a:lstStyle/>
          <a:p>
            <a:r>
              <a:rPr lang="en-GB" dirty="0"/>
              <a:t>Research is difficult</a:t>
            </a:r>
          </a:p>
          <a:p>
            <a:r>
              <a:rPr lang="en-GB" dirty="0"/>
              <a:t>From current research:</a:t>
            </a:r>
          </a:p>
          <a:p>
            <a:pPr lvl="1"/>
            <a:r>
              <a:rPr lang="en-GB" dirty="0"/>
              <a:t>Obtaining and Maintaining jobs can be increasingly difficult.</a:t>
            </a:r>
          </a:p>
          <a:p>
            <a:pPr lvl="1"/>
            <a:r>
              <a:rPr lang="en-GB" dirty="0"/>
              <a:t>Shortage of research in this area.</a:t>
            </a:r>
          </a:p>
          <a:p>
            <a:pPr lvl="2"/>
            <a:r>
              <a:rPr lang="en-GB" dirty="0"/>
              <a:t>Part of research group with </a:t>
            </a:r>
            <a:r>
              <a:rPr lang="en-GB" dirty="0" err="1"/>
              <a:t>UoP</a:t>
            </a:r>
            <a:endParaRPr lang="en-GB" dirty="0"/>
          </a:p>
          <a:p>
            <a:pPr lvl="1"/>
            <a:r>
              <a:rPr lang="en-GB" dirty="0"/>
              <a:t>Internship Scheme.</a:t>
            </a:r>
          </a:p>
          <a:p>
            <a:pPr lvl="2"/>
            <a:r>
              <a:rPr lang="en-GB" dirty="0"/>
              <a:t>Lots of positive experiences.</a:t>
            </a:r>
          </a:p>
          <a:p>
            <a:pPr lvl="2"/>
            <a:r>
              <a:rPr lang="en-GB" dirty="0"/>
              <a:t>Worried about providing right level of support equally.</a:t>
            </a:r>
          </a:p>
          <a:p>
            <a:pPr lvl="1"/>
            <a:r>
              <a:rPr lang="en-GB" dirty="0"/>
              <a:t>Other disability groups have higher employment rate.</a:t>
            </a:r>
          </a:p>
          <a:p>
            <a:pPr lvl="1"/>
            <a:r>
              <a:rPr lang="en-GB" dirty="0"/>
              <a:t>A guide for managers (suggestion).</a:t>
            </a:r>
          </a:p>
        </p:txBody>
      </p:sp>
      <p:sp>
        <p:nvSpPr>
          <p:cNvPr id="4" name="Title 1">
            <a:extLst>
              <a:ext uri="{FF2B5EF4-FFF2-40B4-BE49-F238E27FC236}">
                <a16:creationId xmlns:a16="http://schemas.microsoft.com/office/drawing/2014/main" id="{633FCE59-09F4-5010-E9F4-2E9B3C9B7B3D}"/>
              </a:ext>
            </a:extLst>
          </p:cNvPr>
          <p:cNvSpPr txBox="1">
            <a:spLocks/>
          </p:cNvSpPr>
          <p:nvPr/>
        </p:nvSpPr>
        <p:spPr>
          <a:xfrm>
            <a:off x="6667504" y="609599"/>
            <a:ext cx="2036884" cy="14562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cap="none" dirty="0"/>
              <a:t>Problems</a:t>
            </a:r>
          </a:p>
        </p:txBody>
      </p:sp>
      <p:sp>
        <p:nvSpPr>
          <p:cNvPr id="5" name="Content Placeholder 2">
            <a:extLst>
              <a:ext uri="{FF2B5EF4-FFF2-40B4-BE49-F238E27FC236}">
                <a16:creationId xmlns:a16="http://schemas.microsoft.com/office/drawing/2014/main" id="{87714BBA-DBA9-EED6-A28A-6FC4E11F0EB1}"/>
              </a:ext>
            </a:extLst>
          </p:cNvPr>
          <p:cNvSpPr txBox="1">
            <a:spLocks/>
          </p:cNvSpPr>
          <p:nvPr/>
        </p:nvSpPr>
        <p:spPr>
          <a:xfrm>
            <a:off x="6667503" y="2142067"/>
            <a:ext cx="3561017" cy="2132222"/>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GB" dirty="0"/>
              <a:t>Relevant information</a:t>
            </a:r>
          </a:p>
          <a:p>
            <a:r>
              <a:rPr lang="en-GB" dirty="0"/>
              <a:t>Takes me a while to get through it</a:t>
            </a:r>
          </a:p>
          <a:p>
            <a:pPr lvl="1"/>
            <a:r>
              <a:rPr lang="en-GB" dirty="0"/>
              <a:t>Overanalysing</a:t>
            </a:r>
          </a:p>
          <a:p>
            <a:r>
              <a:rPr lang="en-GB" dirty="0"/>
              <a:t>Health issues…</a:t>
            </a:r>
          </a:p>
        </p:txBody>
      </p:sp>
    </p:spTree>
    <p:extLst>
      <p:ext uri="{BB962C8B-B14F-4D97-AF65-F5344CB8AC3E}">
        <p14:creationId xmlns:p14="http://schemas.microsoft.com/office/powerpoint/2010/main" val="3919098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decel="10000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decel="10000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decel="100000" fill="hold" grpId="0"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decel="100000" fill="hold" grpId="0"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decel="10000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 calcmode="lin" valueType="num">
                                      <p:cBhvr additive="base">
                                        <p:cTn id="4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decel="100000"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 calcmode="lin" valueType="num">
                                      <p:cBhvr additive="base">
                                        <p:cTn id="4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8" decel="100000" fill="hold" grpId="0" nodeType="clickEffect">
                                  <p:stCondLst>
                                    <p:cond delay="0"/>
                                  </p:stCondLst>
                                  <p:childTnLst>
                                    <p:set>
                                      <p:cBhvr>
                                        <p:cTn id="52" dur="1" fill="hold">
                                          <p:stCondLst>
                                            <p:cond delay="0"/>
                                          </p:stCondLst>
                                        </p:cTn>
                                        <p:tgtEl>
                                          <p:spTgt spid="3">
                                            <p:txEl>
                                              <p:pRg st="8" end="8"/>
                                            </p:txEl>
                                          </p:spTgt>
                                        </p:tgtEl>
                                        <p:attrNameLst>
                                          <p:attrName>style.visibility</p:attrName>
                                        </p:attrNameLst>
                                      </p:cBhvr>
                                      <p:to>
                                        <p:strVal val="visible"/>
                                      </p:to>
                                    </p:set>
                                    <p:anim calcmode="lin" valueType="num">
                                      <p:cBhvr additive="base">
                                        <p:cTn id="53"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54"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8" decel="100000" fill="hold" grpId="0" nodeType="clickEffect">
                                  <p:stCondLst>
                                    <p:cond delay="0"/>
                                  </p:stCondLst>
                                  <p:childTnLst>
                                    <p:set>
                                      <p:cBhvr>
                                        <p:cTn id="58" dur="1" fill="hold">
                                          <p:stCondLst>
                                            <p:cond delay="0"/>
                                          </p:stCondLst>
                                        </p:cTn>
                                        <p:tgtEl>
                                          <p:spTgt spid="3">
                                            <p:txEl>
                                              <p:pRg st="9" end="9"/>
                                            </p:txEl>
                                          </p:spTgt>
                                        </p:tgtEl>
                                        <p:attrNameLst>
                                          <p:attrName>style.visibility</p:attrName>
                                        </p:attrNameLst>
                                      </p:cBhvr>
                                      <p:to>
                                        <p:strVal val="visible"/>
                                      </p:to>
                                    </p:set>
                                    <p:anim calcmode="lin" valueType="num">
                                      <p:cBhvr additive="base">
                                        <p:cTn id="59" dur="500" fill="hold"/>
                                        <p:tgtEl>
                                          <p:spTgt spid="3">
                                            <p:txEl>
                                              <p:pRg st="9" end="9"/>
                                            </p:txEl>
                                          </p:spTgt>
                                        </p:tgtEl>
                                        <p:attrNameLst>
                                          <p:attrName>ppt_x</p:attrName>
                                        </p:attrNameLst>
                                      </p:cBhvr>
                                      <p:tavLst>
                                        <p:tav tm="0">
                                          <p:val>
                                            <p:strVal val="0-#ppt_w/2"/>
                                          </p:val>
                                        </p:tav>
                                        <p:tav tm="100000">
                                          <p:val>
                                            <p:strVal val="#ppt_x"/>
                                          </p:val>
                                        </p:tav>
                                      </p:tavLst>
                                    </p:anim>
                                    <p:anim calcmode="lin" valueType="num">
                                      <p:cBhvr additive="base">
                                        <p:cTn id="60" dur="500" fill="hold"/>
                                        <p:tgtEl>
                                          <p:spTgt spid="3">
                                            <p:txEl>
                                              <p:pRg st="9" end="9"/>
                                            </p:txEl>
                                          </p:spTgt>
                                        </p:tgtEl>
                                        <p:attrNameLst>
                                          <p:attrName>ppt_y</p:attrName>
                                        </p:attrNameLst>
                                      </p:cBhvr>
                                      <p:tavLst>
                                        <p:tav tm="0">
                                          <p:val>
                                            <p:strVal val="#ppt_y"/>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4"/>
                                        </p:tgtEl>
                                        <p:attrNameLst>
                                          <p:attrName>style.visibility</p:attrName>
                                        </p:attrNameLst>
                                      </p:cBhvr>
                                      <p:to>
                                        <p:strVal val="visible"/>
                                      </p:to>
                                    </p:set>
                                    <p:animEffect transition="in" filter="fade">
                                      <p:cBhvr>
                                        <p:cTn id="65" dur="500"/>
                                        <p:tgtEl>
                                          <p:spTgt spid="4"/>
                                        </p:tgtEl>
                                      </p:cBhvr>
                                    </p:animEffect>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5">
                                            <p:txEl>
                                              <p:pRg st="0" end="0"/>
                                            </p:txEl>
                                          </p:spTgt>
                                        </p:tgtEl>
                                        <p:attrNameLst>
                                          <p:attrName>style.visibility</p:attrName>
                                        </p:attrNameLst>
                                      </p:cBhvr>
                                      <p:to>
                                        <p:strVal val="visible"/>
                                      </p:to>
                                    </p:set>
                                    <p:animEffect transition="in" filter="fade">
                                      <p:cBhvr>
                                        <p:cTn id="70" dur="1000"/>
                                        <p:tgtEl>
                                          <p:spTgt spid="5">
                                            <p:txEl>
                                              <p:pRg st="0" end="0"/>
                                            </p:txEl>
                                          </p:spTgt>
                                        </p:tgtEl>
                                      </p:cBhvr>
                                    </p:animEffect>
                                    <p:anim calcmode="lin" valueType="num">
                                      <p:cBhvr>
                                        <p:cTn id="71"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72"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5">
                                            <p:txEl>
                                              <p:pRg st="1" end="1"/>
                                            </p:txEl>
                                          </p:spTgt>
                                        </p:tgtEl>
                                        <p:attrNameLst>
                                          <p:attrName>style.visibility</p:attrName>
                                        </p:attrNameLst>
                                      </p:cBhvr>
                                      <p:to>
                                        <p:strVal val="visible"/>
                                      </p:to>
                                    </p:set>
                                    <p:animEffect transition="in" filter="fade">
                                      <p:cBhvr>
                                        <p:cTn id="77" dur="1000"/>
                                        <p:tgtEl>
                                          <p:spTgt spid="5">
                                            <p:txEl>
                                              <p:pRg st="1" end="1"/>
                                            </p:txEl>
                                          </p:spTgt>
                                        </p:tgtEl>
                                      </p:cBhvr>
                                    </p:animEffect>
                                    <p:anim calcmode="lin" valueType="num">
                                      <p:cBhvr>
                                        <p:cTn id="78"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79" dur="1000" fill="hold"/>
                                        <p:tgtEl>
                                          <p:spTgt spid="5">
                                            <p:txEl>
                                              <p:pRg st="1" end="1"/>
                                            </p:txEl>
                                          </p:spTgt>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5">
                                            <p:txEl>
                                              <p:pRg st="2" end="2"/>
                                            </p:txEl>
                                          </p:spTgt>
                                        </p:tgtEl>
                                        <p:attrNameLst>
                                          <p:attrName>style.visibility</p:attrName>
                                        </p:attrNameLst>
                                      </p:cBhvr>
                                      <p:to>
                                        <p:strVal val="visible"/>
                                      </p:to>
                                    </p:set>
                                    <p:animEffect transition="in" filter="fade">
                                      <p:cBhvr>
                                        <p:cTn id="82" dur="1000"/>
                                        <p:tgtEl>
                                          <p:spTgt spid="5">
                                            <p:txEl>
                                              <p:pRg st="2" end="2"/>
                                            </p:txEl>
                                          </p:spTgt>
                                        </p:tgtEl>
                                      </p:cBhvr>
                                    </p:animEffect>
                                    <p:anim calcmode="lin" valueType="num">
                                      <p:cBhvr>
                                        <p:cTn id="83"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84"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42" presetClass="entr" presetSubtype="0" fill="hold" grpId="0" nodeType="clickEffect">
                                  <p:stCondLst>
                                    <p:cond delay="0"/>
                                  </p:stCondLst>
                                  <p:childTnLst>
                                    <p:set>
                                      <p:cBhvr>
                                        <p:cTn id="88" dur="1" fill="hold">
                                          <p:stCondLst>
                                            <p:cond delay="0"/>
                                          </p:stCondLst>
                                        </p:cTn>
                                        <p:tgtEl>
                                          <p:spTgt spid="5">
                                            <p:txEl>
                                              <p:pRg st="3" end="3"/>
                                            </p:txEl>
                                          </p:spTgt>
                                        </p:tgtEl>
                                        <p:attrNameLst>
                                          <p:attrName>style.visibility</p:attrName>
                                        </p:attrNameLst>
                                      </p:cBhvr>
                                      <p:to>
                                        <p:strVal val="visible"/>
                                      </p:to>
                                    </p:set>
                                    <p:animEffect transition="in" filter="fade">
                                      <p:cBhvr>
                                        <p:cTn id="89" dur="1000"/>
                                        <p:tgtEl>
                                          <p:spTgt spid="5">
                                            <p:txEl>
                                              <p:pRg st="3" end="3"/>
                                            </p:txEl>
                                          </p:spTgt>
                                        </p:tgtEl>
                                      </p:cBhvr>
                                    </p:animEffect>
                                    <p:anim calcmode="lin" valueType="num">
                                      <p:cBhvr>
                                        <p:cTn id="90"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91"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P spid="5"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1CAEB0-2F31-02B5-C26D-6BE78FBE04C7}"/>
              </a:ext>
            </a:extLst>
          </p:cNvPr>
          <p:cNvSpPr>
            <a:spLocks noGrp="1"/>
          </p:cNvSpPr>
          <p:nvPr>
            <p:ph type="title"/>
          </p:nvPr>
        </p:nvSpPr>
        <p:spPr>
          <a:xfrm>
            <a:off x="1030287" y="2998800"/>
            <a:ext cx="10131427" cy="860401"/>
          </a:xfrm>
        </p:spPr>
        <p:txBody>
          <a:bodyPr>
            <a:normAutofit/>
          </a:bodyPr>
          <a:lstStyle/>
          <a:p>
            <a:pPr algn="ctr"/>
            <a:r>
              <a:rPr lang="en-GB" dirty="0"/>
              <a:t>Questions?</a:t>
            </a:r>
          </a:p>
        </p:txBody>
      </p:sp>
    </p:spTree>
    <p:extLst>
      <p:ext uri="{BB962C8B-B14F-4D97-AF65-F5344CB8AC3E}">
        <p14:creationId xmlns:p14="http://schemas.microsoft.com/office/powerpoint/2010/main" val="3241512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619</TotalTime>
  <Words>2836</Words>
  <Application>Microsoft Office PowerPoint</Application>
  <PresentationFormat>Widescreen</PresentationFormat>
  <Paragraphs>255</Paragraphs>
  <Slides>7</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Celestial</vt:lpstr>
      <vt:lpstr>Improving communication between a neurotypical employer and their neurodivergent employees in regards to task management</vt:lpstr>
      <vt:lpstr>The Problem</vt:lpstr>
      <vt:lpstr>Why is this worth doing?</vt:lpstr>
      <vt:lpstr>Aim</vt:lpstr>
      <vt:lpstr>PowerPoint Presentation</vt:lpstr>
      <vt:lpstr>What I’ve learnt</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communication between a neurotypical employer and their neurodivergent employees in regards to task management</dc:title>
  <dc:creator>Ryan Harris</dc:creator>
  <cp:lastModifiedBy>Ryan Harris</cp:lastModifiedBy>
  <cp:revision>2</cp:revision>
  <dcterms:created xsi:type="dcterms:W3CDTF">2023-01-30T13:34:46Z</dcterms:created>
  <dcterms:modified xsi:type="dcterms:W3CDTF">2023-02-03T10:25:54Z</dcterms:modified>
</cp:coreProperties>
</file>

<file path=docProps/thumbnail.jpeg>
</file>